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0" r:id="rId4"/>
    <p:sldMasterId id="2147483719" r:id="rId5"/>
    <p:sldMasterId id="2147483702" r:id="rId6"/>
    <p:sldMasterId id="2147483704" r:id="rId7"/>
  </p:sldMasterIdLst>
  <p:notesMasterIdLst>
    <p:notesMasterId r:id="rId22"/>
  </p:notesMasterIdLst>
  <p:sldIdLst>
    <p:sldId id="448" r:id="rId8"/>
    <p:sldId id="421" r:id="rId9"/>
    <p:sldId id="468" r:id="rId10"/>
    <p:sldId id="462" r:id="rId11"/>
    <p:sldId id="463" r:id="rId12"/>
    <p:sldId id="433" r:id="rId13"/>
    <p:sldId id="469" r:id="rId14"/>
    <p:sldId id="434" r:id="rId15"/>
    <p:sldId id="413" r:id="rId16"/>
    <p:sldId id="442" r:id="rId17"/>
    <p:sldId id="470" r:id="rId18"/>
    <p:sldId id="429" r:id="rId19"/>
    <p:sldId id="422" r:id="rId20"/>
    <p:sldId id="310" r:id="rId21"/>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54B860-CEE6-0E18-DD51-A12D3E9B206F}" name="Charlotte Raby" initials="CR" userId="S::craby@wandlelearningpartnership.org.uk::20cc37f3-5b0f-4c5a-a0b7-8f276c615243" providerId="AD"/>
  <p188:author id="{CE07B5FA-50CB-BF89-AFFB-5559C5452DA1}" name="Duffy Parry" initials="DP" userId="Anonymous_Duffy Parr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cmAuthor id="2" name="Duffy Parry" initials="DP" lastIdx="1" clrIdx="1"/>
  <p:cmAuthor id="3" name="Duffy Parry" initials="DP [2]"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4EDAB6-6F34-4ADE-A927-154D6A371D6A}" v="8" dt="2023-08-15T16:08:39.810"/>
    <p1510:client id="{FAEBE03D-6191-A928-04D2-77E113301A05}" v="1" dt="2023-09-07T15:33:14.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29" autoAdjust="0"/>
    <p:restoredTop sz="46546"/>
  </p:normalViewPr>
  <p:slideViewPr>
    <p:cSldViewPr>
      <p:cViewPr varScale="1">
        <p:scale>
          <a:sx n="32" d="100"/>
          <a:sy n="32" d="100"/>
        </p:scale>
        <p:origin x="2364"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Raby" userId="S::craby@wandlelearningpartnership.org.uk::20cc37f3-5b0f-4c5a-a0b7-8f276c615243" providerId="AD" clId="Web-{EE6FD5F4-3548-1D5C-8FAB-286B5F259895}"/>
    <pc:docChg chg="modSld">
      <pc:chgData name="Charlotte Raby" userId="S::craby@wandlelearningpartnership.org.uk::20cc37f3-5b0f-4c5a-a0b7-8f276c615243" providerId="AD" clId="Web-{EE6FD5F4-3548-1D5C-8FAB-286B5F259895}" dt="2023-06-22T11:46:33.070" v="19"/>
      <pc:docMkLst>
        <pc:docMk/>
      </pc:docMkLst>
      <pc:sldChg chg="modNotes">
        <pc:chgData name="Charlotte Raby" userId="S::craby@wandlelearningpartnership.org.uk::20cc37f3-5b0f-4c5a-a0b7-8f276c615243" providerId="AD" clId="Web-{EE6FD5F4-3548-1D5C-8FAB-286B5F259895}" dt="2023-06-22T11:46:33.070" v="19"/>
        <pc:sldMkLst>
          <pc:docMk/>
          <pc:sldMk cId="0" sldId="256"/>
        </pc:sldMkLst>
      </pc:sldChg>
    </pc:docChg>
  </pc:docChgLst>
  <pc:docChgLst>
    <pc:chgData name="Jessica   Faulkner" userId="S::jfaulkner@littlewandlelettersandsounds.org.uk::1948229b-ee06-424b-a437-b108abb78331" providerId="AD" clId="Web-{D34D3EC6-3AF1-6119-215E-43BE00A4CEBA}"/>
    <pc:docChg chg="addSld delSld modSld">
      <pc:chgData name="Jessica   Faulkner" userId="S::jfaulkner@littlewandlelettersandsounds.org.uk::1948229b-ee06-424b-a437-b108abb78331" providerId="AD" clId="Web-{D34D3EC6-3AF1-6119-215E-43BE00A4CEBA}" dt="2023-06-12T13:52:44.265" v="3461"/>
      <pc:docMkLst>
        <pc:docMk/>
      </pc:docMkLst>
      <pc:sldChg chg="modNotes">
        <pc:chgData name="Jessica   Faulkner" userId="S::jfaulkner@littlewandlelettersandsounds.org.uk::1948229b-ee06-424b-a437-b108abb78331" providerId="AD" clId="Web-{D34D3EC6-3AF1-6119-215E-43BE00A4CEBA}" dt="2023-06-12T13:52:44.265" v="3461"/>
        <pc:sldMkLst>
          <pc:docMk/>
          <pc:sldMk cId="0" sldId="310"/>
        </pc:sldMkLst>
      </pc:sldChg>
      <pc:sldChg chg="modNotes">
        <pc:chgData name="Jessica   Faulkner" userId="S::jfaulkner@littlewandlelettersandsounds.org.uk::1948229b-ee06-424b-a437-b108abb78331" providerId="AD" clId="Web-{D34D3EC6-3AF1-6119-215E-43BE00A4CEBA}" dt="2023-06-12T09:39:08.609" v="360"/>
        <pc:sldMkLst>
          <pc:docMk/>
          <pc:sldMk cId="475598287" sldId="341"/>
        </pc:sldMkLst>
      </pc:sldChg>
      <pc:sldChg chg="modNotes">
        <pc:chgData name="Jessica   Faulkner" userId="S::jfaulkner@littlewandlelettersandsounds.org.uk::1948229b-ee06-424b-a437-b108abb78331" providerId="AD" clId="Web-{D34D3EC6-3AF1-6119-215E-43BE00A4CEBA}" dt="2023-06-12T13:14:24.582" v="1628"/>
        <pc:sldMkLst>
          <pc:docMk/>
          <pc:sldMk cId="1973199588" sldId="390"/>
        </pc:sldMkLst>
      </pc:sldChg>
      <pc:sldChg chg="modNotes">
        <pc:chgData name="Jessica   Faulkner" userId="S::jfaulkner@littlewandlelettersandsounds.org.uk::1948229b-ee06-424b-a437-b108abb78331" providerId="AD" clId="Web-{D34D3EC6-3AF1-6119-215E-43BE00A4CEBA}" dt="2023-06-12T13:36:25.981" v="2262"/>
        <pc:sldMkLst>
          <pc:docMk/>
          <pc:sldMk cId="3028656330" sldId="413"/>
        </pc:sldMkLst>
      </pc:sldChg>
      <pc:sldChg chg="modNotes">
        <pc:chgData name="Jessica   Faulkner" userId="S::jfaulkner@littlewandlelettersandsounds.org.uk::1948229b-ee06-424b-a437-b108abb78331" providerId="AD" clId="Web-{D34D3EC6-3AF1-6119-215E-43BE00A4CEBA}" dt="2023-06-12T09:35:42.618" v="203"/>
        <pc:sldMkLst>
          <pc:docMk/>
          <pc:sldMk cId="761715090" sldId="421"/>
        </pc:sldMkLst>
      </pc:sldChg>
      <pc:sldChg chg="modNotes">
        <pc:chgData name="Jessica   Faulkner" userId="S::jfaulkner@littlewandlelettersandsounds.org.uk::1948229b-ee06-424b-a437-b108abb78331" providerId="AD" clId="Web-{D34D3EC6-3AF1-6119-215E-43BE00A4CEBA}" dt="2023-06-12T13:46:49.180" v="2945"/>
        <pc:sldMkLst>
          <pc:docMk/>
          <pc:sldMk cId="1408549451" sldId="422"/>
        </pc:sldMkLst>
      </pc:sldChg>
      <pc:sldChg chg="modNotes">
        <pc:chgData name="Jessica   Faulkner" userId="S::jfaulkner@littlewandlelettersandsounds.org.uk::1948229b-ee06-424b-a437-b108abb78331" providerId="AD" clId="Web-{D34D3EC6-3AF1-6119-215E-43BE00A4CEBA}" dt="2023-06-12T13:51:39.857" v="3363"/>
        <pc:sldMkLst>
          <pc:docMk/>
          <pc:sldMk cId="3411190576" sldId="429"/>
        </pc:sldMkLst>
      </pc:sldChg>
      <pc:sldChg chg="modNotes">
        <pc:chgData name="Jessica   Faulkner" userId="S::jfaulkner@littlewandlelettersandsounds.org.uk::1948229b-ee06-424b-a437-b108abb78331" providerId="AD" clId="Web-{D34D3EC6-3AF1-6119-215E-43BE00A4CEBA}" dt="2023-06-12T13:45:22.428" v="2862"/>
        <pc:sldMkLst>
          <pc:docMk/>
          <pc:sldMk cId="878290481" sldId="432"/>
        </pc:sldMkLst>
      </pc:sldChg>
      <pc:sldChg chg="modNotes">
        <pc:chgData name="Jessica   Faulkner" userId="S::jfaulkner@littlewandlelettersandsounds.org.uk::1948229b-ee06-424b-a437-b108abb78331" providerId="AD" clId="Web-{D34D3EC6-3AF1-6119-215E-43BE00A4CEBA}" dt="2023-06-12T12:58:46.581" v="1003"/>
        <pc:sldMkLst>
          <pc:docMk/>
          <pc:sldMk cId="3765306440" sldId="433"/>
        </pc:sldMkLst>
      </pc:sldChg>
      <pc:sldChg chg="modNotes">
        <pc:chgData name="Jessica   Faulkner" userId="S::jfaulkner@littlewandlelettersandsounds.org.uk::1948229b-ee06-424b-a437-b108abb78331" providerId="AD" clId="Web-{D34D3EC6-3AF1-6119-215E-43BE00A4CEBA}" dt="2023-06-12T13:23:24.795" v="2031"/>
        <pc:sldMkLst>
          <pc:docMk/>
          <pc:sldMk cId="996933788" sldId="434"/>
        </pc:sldMkLst>
      </pc:sldChg>
      <pc:sldChg chg="modNotes">
        <pc:chgData name="Jessica   Faulkner" userId="S::jfaulkner@littlewandlelettersandsounds.org.uk::1948229b-ee06-424b-a437-b108abb78331" providerId="AD" clId="Web-{D34D3EC6-3AF1-6119-215E-43BE00A4CEBA}" dt="2023-06-12T09:30:18.325" v="1"/>
        <pc:sldMkLst>
          <pc:docMk/>
          <pc:sldMk cId="676117910" sldId="447"/>
        </pc:sldMkLst>
      </pc:sldChg>
      <pc:sldChg chg="modNotes">
        <pc:chgData name="Jessica   Faulkner" userId="S::jfaulkner@littlewandlelettersandsounds.org.uk::1948229b-ee06-424b-a437-b108abb78331" providerId="AD" clId="Web-{D34D3EC6-3AF1-6119-215E-43BE00A4CEBA}" dt="2023-06-12T09:33:52.395" v="70"/>
        <pc:sldMkLst>
          <pc:docMk/>
          <pc:sldMk cId="1466559939" sldId="448"/>
        </pc:sldMkLst>
      </pc:sldChg>
      <pc:sldChg chg="modNotes">
        <pc:chgData name="Jessica   Faulkner" userId="S::jfaulkner@littlewandlelettersandsounds.org.uk::1948229b-ee06-424b-a437-b108abb78331" providerId="AD" clId="Web-{D34D3EC6-3AF1-6119-215E-43BE00A4CEBA}" dt="2023-06-12T09:32:00.906" v="45"/>
        <pc:sldMkLst>
          <pc:docMk/>
          <pc:sldMk cId="1769380691" sldId="455"/>
        </pc:sldMkLst>
      </pc:sldChg>
      <pc:sldChg chg="modNotes">
        <pc:chgData name="Jessica   Faulkner" userId="S::jfaulkner@littlewandlelettersandsounds.org.uk::1948229b-ee06-424b-a437-b108abb78331" providerId="AD" clId="Web-{D34D3EC6-3AF1-6119-215E-43BE00A4CEBA}" dt="2023-06-12T13:41:21.315" v="2539"/>
        <pc:sldMkLst>
          <pc:docMk/>
          <pc:sldMk cId="3465361998" sldId="461"/>
        </pc:sldMkLst>
      </pc:sldChg>
      <pc:sldChg chg="add del modNotes">
        <pc:chgData name="Jessica   Faulkner" userId="S::jfaulkner@littlewandlelettersandsounds.org.uk::1948229b-ee06-424b-a437-b108abb78331" providerId="AD" clId="Web-{D34D3EC6-3AF1-6119-215E-43BE00A4CEBA}" dt="2023-06-12T09:46:40.563" v="716"/>
        <pc:sldMkLst>
          <pc:docMk/>
          <pc:sldMk cId="2603803434" sldId="462"/>
        </pc:sldMkLst>
      </pc:sldChg>
      <pc:sldChg chg="modNotes">
        <pc:chgData name="Jessica   Faulkner" userId="S::jfaulkner@littlewandlelettersandsounds.org.uk::1948229b-ee06-424b-a437-b108abb78331" providerId="AD" clId="Web-{D34D3EC6-3AF1-6119-215E-43BE00A4CEBA}" dt="2023-06-12T09:50:56.541" v="834"/>
        <pc:sldMkLst>
          <pc:docMk/>
          <pc:sldMk cId="1508816914" sldId="463"/>
        </pc:sldMkLst>
      </pc:sldChg>
      <pc:sldChg chg="modNotes">
        <pc:chgData name="Jessica   Faulkner" userId="S::jfaulkner@littlewandlelettersandsounds.org.uk::1948229b-ee06-424b-a437-b108abb78331" providerId="AD" clId="Web-{D34D3EC6-3AF1-6119-215E-43BE00A4CEBA}" dt="2023-06-12T13:07:27.668" v="1345"/>
        <pc:sldMkLst>
          <pc:docMk/>
          <pc:sldMk cId="754274233" sldId="464"/>
        </pc:sldMkLst>
      </pc:sldChg>
      <pc:sldChg chg="modNotes">
        <pc:chgData name="Jessica   Faulkner" userId="S::jfaulkner@littlewandlelettersandsounds.org.uk::1948229b-ee06-424b-a437-b108abb78331" providerId="AD" clId="Web-{D34D3EC6-3AF1-6119-215E-43BE00A4CEBA}" dt="2023-06-12T13:10:06.999" v="1472"/>
        <pc:sldMkLst>
          <pc:docMk/>
          <pc:sldMk cId="3933582141" sldId="466"/>
        </pc:sldMkLst>
      </pc:sldChg>
      <pc:sldChg chg="modNotes">
        <pc:chgData name="Jessica   Faulkner" userId="S::jfaulkner@littlewandlelettersandsounds.org.uk::1948229b-ee06-424b-a437-b108abb78331" providerId="AD" clId="Web-{D34D3EC6-3AF1-6119-215E-43BE00A4CEBA}" dt="2023-06-12T09:30:33.091" v="3"/>
        <pc:sldMkLst>
          <pc:docMk/>
          <pc:sldMk cId="2149011511" sldId="467"/>
        </pc:sldMkLst>
      </pc:sldChg>
      <pc:sldChg chg="modNotes">
        <pc:chgData name="Jessica   Faulkner" userId="S::jfaulkner@littlewandlelettersandsounds.org.uk::1948229b-ee06-424b-a437-b108abb78331" providerId="AD" clId="Web-{D34D3EC6-3AF1-6119-215E-43BE00A4CEBA}" dt="2023-06-12T09:42:36.648" v="523"/>
        <pc:sldMkLst>
          <pc:docMk/>
          <pc:sldMk cId="3531643301" sldId="468"/>
        </pc:sldMkLst>
      </pc:sldChg>
      <pc:sldChg chg="modSp modNotes">
        <pc:chgData name="Jessica   Faulkner" userId="S::jfaulkner@littlewandlelettersandsounds.org.uk::1948229b-ee06-424b-a437-b108abb78331" providerId="AD" clId="Web-{D34D3EC6-3AF1-6119-215E-43BE00A4CEBA}" dt="2023-06-12T13:19:06.259" v="1859"/>
        <pc:sldMkLst>
          <pc:docMk/>
          <pc:sldMk cId="884666001" sldId="469"/>
        </pc:sldMkLst>
        <pc:spChg chg="mod">
          <ac:chgData name="Jessica   Faulkner" userId="S::jfaulkner@littlewandlelettersandsounds.org.uk::1948229b-ee06-424b-a437-b108abb78331" providerId="AD" clId="Web-{D34D3EC6-3AF1-6119-215E-43BE00A4CEBA}" dt="2023-06-12T13:16:40.366" v="1697" actId="20577"/>
          <ac:spMkLst>
            <pc:docMk/>
            <pc:sldMk cId="884666001" sldId="469"/>
            <ac:spMk id="3" creationId="{00000000-0000-0000-0000-000000000000}"/>
          </ac:spMkLst>
        </pc:spChg>
      </pc:sldChg>
      <pc:sldChg chg="modNotes">
        <pc:chgData name="Jessica   Faulkner" userId="S::jfaulkner@littlewandlelettersandsounds.org.uk::1948229b-ee06-424b-a437-b108abb78331" providerId="AD" clId="Web-{D34D3EC6-3AF1-6119-215E-43BE00A4CEBA}" dt="2023-06-12T13:40:11.688" v="2504"/>
        <pc:sldMkLst>
          <pc:docMk/>
          <pc:sldMk cId="2295214880" sldId="470"/>
        </pc:sldMkLst>
      </pc:sldChg>
    </pc:docChg>
  </pc:docChgLst>
  <pc:docChgLst>
    <pc:chgData name="Charlotte Raby" userId="S::craby@wandlelearningpartnership.org.uk::20cc37f3-5b0f-4c5a-a0b7-8f276c615243" providerId="AD" clId="Web-{0F3CDF14-57D7-A475-B8CE-6C83F859636E}"/>
    <pc:docChg chg="mod addSld delSld modSld">
      <pc:chgData name="Charlotte Raby" userId="S::craby@wandlelearningpartnership.org.uk::20cc37f3-5b0f-4c5a-a0b7-8f276c615243" providerId="AD" clId="Web-{0F3CDF14-57D7-A475-B8CE-6C83F859636E}" dt="2023-05-08T18:12:04.804" v="442" actId="20577"/>
      <pc:docMkLst>
        <pc:docMk/>
      </pc:docMkLst>
      <pc:sldChg chg="modSp">
        <pc:chgData name="Charlotte Raby" userId="S::craby@wandlelearningpartnership.org.uk::20cc37f3-5b0f-4c5a-a0b7-8f276c615243" providerId="AD" clId="Web-{0F3CDF14-57D7-A475-B8CE-6C83F859636E}" dt="2023-05-08T18:11:18.225" v="428" actId="20577"/>
        <pc:sldMkLst>
          <pc:docMk/>
          <pc:sldMk cId="1973199588" sldId="390"/>
        </pc:sldMkLst>
        <pc:spChg chg="mod">
          <ac:chgData name="Charlotte Raby" userId="S::craby@wandlelearningpartnership.org.uk::20cc37f3-5b0f-4c5a-a0b7-8f276c615243" providerId="AD" clId="Web-{0F3CDF14-57D7-A475-B8CE-6C83F859636E}" dt="2023-05-08T18:11:18.225" v="428" actId="20577"/>
          <ac:spMkLst>
            <pc:docMk/>
            <pc:sldMk cId="1973199588" sldId="390"/>
            <ac:spMk id="2" creationId="{B2790E23-9E32-574E-81CA-4278D9013B18}"/>
          </ac:spMkLst>
        </pc:spChg>
      </pc:sldChg>
      <pc:sldChg chg="modSp">
        <pc:chgData name="Charlotte Raby" userId="S::craby@wandlelearningpartnership.org.uk::20cc37f3-5b0f-4c5a-a0b7-8f276c615243" providerId="AD" clId="Web-{0F3CDF14-57D7-A475-B8CE-6C83F859636E}" dt="2023-05-08T18:11:03.177" v="425" actId="20577"/>
        <pc:sldMkLst>
          <pc:docMk/>
          <pc:sldMk cId="3028656330" sldId="413"/>
        </pc:sldMkLst>
        <pc:spChg chg="mod">
          <ac:chgData name="Charlotte Raby" userId="S::craby@wandlelearningpartnership.org.uk::20cc37f3-5b0f-4c5a-a0b7-8f276c615243" providerId="AD" clId="Web-{0F3CDF14-57D7-A475-B8CE-6C83F859636E}" dt="2023-05-08T18:11:03.177" v="425" actId="20577"/>
          <ac:spMkLst>
            <pc:docMk/>
            <pc:sldMk cId="3028656330" sldId="413"/>
            <ac:spMk id="5" creationId="{EE6CCD5B-D6D2-5041-8332-77F5BAF0AECB}"/>
          </ac:spMkLst>
        </pc:spChg>
        <pc:spChg chg="mod">
          <ac:chgData name="Charlotte Raby" userId="S::craby@wandlelearningpartnership.org.uk::20cc37f3-5b0f-4c5a-a0b7-8f276c615243" providerId="AD" clId="Web-{0F3CDF14-57D7-A475-B8CE-6C83F859636E}" dt="2023-05-08T10:35:50.411" v="412" actId="20577"/>
          <ac:spMkLst>
            <pc:docMk/>
            <pc:sldMk cId="3028656330" sldId="413"/>
            <ac:spMk id="6" creationId="{1351040A-DED0-A14E-B28C-624AD9D538C8}"/>
          </ac:spMkLst>
        </pc:spChg>
      </pc:sldChg>
      <pc:sldChg chg="modSp">
        <pc:chgData name="Charlotte Raby" userId="S::craby@wandlelearningpartnership.org.uk::20cc37f3-5b0f-4c5a-a0b7-8f276c615243" providerId="AD" clId="Web-{0F3CDF14-57D7-A475-B8CE-6C83F859636E}" dt="2023-05-08T18:11:56.772" v="440" actId="20577"/>
        <pc:sldMkLst>
          <pc:docMk/>
          <pc:sldMk cId="761715090" sldId="421"/>
        </pc:sldMkLst>
        <pc:spChg chg="mod">
          <ac:chgData name="Charlotte Raby" userId="S::craby@wandlelearningpartnership.org.uk::20cc37f3-5b0f-4c5a-a0b7-8f276c615243" providerId="AD" clId="Web-{0F3CDF14-57D7-A475-B8CE-6C83F859636E}" dt="2023-05-08T18:11:56.772" v="440" actId="20577"/>
          <ac:spMkLst>
            <pc:docMk/>
            <pc:sldMk cId="761715090" sldId="421"/>
            <ac:spMk id="3" creationId="{F7FF18DC-B9DE-FA47-9A8A-F3690285D807}"/>
          </ac:spMkLst>
        </pc:spChg>
      </pc:sldChg>
      <pc:sldChg chg="addSp delSp modSp addCm">
        <pc:chgData name="Charlotte Raby" userId="S::craby@wandlelearningpartnership.org.uk::20cc37f3-5b0f-4c5a-a0b7-8f276c615243" providerId="AD" clId="Web-{0F3CDF14-57D7-A475-B8CE-6C83F859636E}" dt="2023-05-08T18:10:41.552" v="418" actId="20577"/>
        <pc:sldMkLst>
          <pc:docMk/>
          <pc:sldMk cId="1408549451" sldId="422"/>
        </pc:sldMkLst>
        <pc:spChg chg="mod">
          <ac:chgData name="Charlotte Raby" userId="S::craby@wandlelearningpartnership.org.uk::20cc37f3-5b0f-4c5a-a0b7-8f276c615243" providerId="AD" clId="Web-{0F3CDF14-57D7-A475-B8CE-6C83F859636E}" dt="2023-05-08T18:10:41.552" v="418" actId="20577"/>
          <ac:spMkLst>
            <pc:docMk/>
            <pc:sldMk cId="1408549451" sldId="422"/>
            <ac:spMk id="3" creationId="{8094F2CC-1E17-114E-BB98-903957021FB5}"/>
          </ac:spMkLst>
        </pc:spChg>
        <pc:spChg chg="del">
          <ac:chgData name="Charlotte Raby" userId="S::craby@wandlelearningpartnership.org.uk::20cc37f3-5b0f-4c5a-a0b7-8f276c615243" providerId="AD" clId="Web-{0F3CDF14-57D7-A475-B8CE-6C83F859636E}" dt="2023-05-08T10:16:41.352" v="228"/>
          <ac:spMkLst>
            <pc:docMk/>
            <pc:sldMk cId="1408549451" sldId="422"/>
            <ac:spMk id="5" creationId="{CC616728-8230-5A47-9A27-641FF58EB296}"/>
          </ac:spMkLst>
        </pc:spChg>
        <pc:picChg chg="add mod modCrop">
          <ac:chgData name="Charlotte Raby" userId="S::craby@wandlelearningpartnership.org.uk::20cc37f3-5b0f-4c5a-a0b7-8f276c615243" providerId="AD" clId="Web-{0F3CDF14-57D7-A475-B8CE-6C83F859636E}" dt="2023-05-08T10:16:38.914" v="227" actId="14100"/>
          <ac:picMkLst>
            <pc:docMk/>
            <pc:sldMk cId="1408549451" sldId="422"/>
            <ac:picMk id="2" creationId="{3E485ADC-2DDC-3EE9-046E-C6443562837C}"/>
          </ac:picMkLst>
        </pc:picChg>
        <pc:picChg chg="del">
          <ac:chgData name="Charlotte Raby" userId="S::craby@wandlelearningpartnership.org.uk::20cc37f3-5b0f-4c5a-a0b7-8f276c615243" providerId="AD" clId="Web-{0F3CDF14-57D7-A475-B8CE-6C83F859636E}" dt="2023-05-08T10:16:15.539" v="219"/>
          <ac:picMkLst>
            <pc:docMk/>
            <pc:sldMk cId="1408549451" sldId="422"/>
            <ac:picMk id="4" creationId="{F058F429-3EDB-484B-83B8-106BC37D55F2}"/>
          </ac:picMkLst>
        </pc:picChg>
        <pc:picChg chg="del">
          <ac:chgData name="Charlotte Raby" userId="S::craby@wandlelearningpartnership.org.uk::20cc37f3-5b0f-4c5a-a0b7-8f276c615243" providerId="AD" clId="Web-{0F3CDF14-57D7-A475-B8CE-6C83F859636E}" dt="2023-05-08T10:16:14.460" v="217"/>
          <ac:picMkLst>
            <pc:docMk/>
            <pc:sldMk cId="1408549451" sldId="422"/>
            <ac:picMk id="6" creationId="{394F4AD3-9482-EF4B-8255-23B85AB25B25}"/>
          </ac:picMkLst>
        </pc:picChg>
        <pc:picChg chg="del">
          <ac:chgData name="Charlotte Raby" userId="S::craby@wandlelearningpartnership.org.uk::20cc37f3-5b0f-4c5a-a0b7-8f276c615243" providerId="AD" clId="Web-{0F3CDF14-57D7-A475-B8CE-6C83F859636E}" dt="2023-05-08T10:16:15.476" v="218"/>
          <ac:picMkLst>
            <pc:docMk/>
            <pc:sldMk cId="1408549451" sldId="422"/>
            <ac:picMk id="7" creationId="{78A0AB10-488A-FF41-A046-589084451A8B}"/>
          </ac:picMkLst>
        </pc:picChg>
        <pc:extLst>
          <p:ext xmlns:p="http://schemas.openxmlformats.org/presentationml/2006/main" uri="{D6D511B9-2390-475A-947B-AFAB55BFBCF1}">
            <pc226:cmChg xmlns:pc226="http://schemas.microsoft.com/office/powerpoint/2022/06/main/command" xmlns="" chg="add">
              <pc226:chgData name="Charlotte Raby" userId="S::craby@wandlelearningpartnership.org.uk::20cc37f3-5b0f-4c5a-a0b7-8f276c615243" providerId="AD" clId="Web-{0F3CDF14-57D7-A475-B8CE-6C83F859636E}" dt="2023-05-08T10:18:51.027" v="246"/>
              <pc2:cmMkLst xmlns:pc2="http://schemas.microsoft.com/office/powerpoint/2019/9/main/command">
                <pc:docMk/>
                <pc:sldMk cId="1408549451" sldId="422"/>
                <pc2:cmMk id="{13FD0348-1B86-4488-ABA7-EF391CE31A10}"/>
              </pc2:cmMkLst>
            </pc226:cmChg>
          </p:ext>
        </pc:extLst>
      </pc:sldChg>
      <pc:sldChg chg="modSp">
        <pc:chgData name="Charlotte Raby" userId="S::craby@wandlelearningpartnership.org.uk::20cc37f3-5b0f-4c5a-a0b7-8f276c615243" providerId="AD" clId="Web-{0F3CDF14-57D7-A475-B8CE-6C83F859636E}" dt="2023-05-08T18:10:55.786" v="423" actId="20577"/>
        <pc:sldMkLst>
          <pc:docMk/>
          <pc:sldMk cId="3411190576" sldId="429"/>
        </pc:sldMkLst>
        <pc:spChg chg="mod">
          <ac:chgData name="Charlotte Raby" userId="S::craby@wandlelearningpartnership.org.uk::20cc37f3-5b0f-4c5a-a0b7-8f276c615243" providerId="AD" clId="Web-{0F3CDF14-57D7-A475-B8CE-6C83F859636E}" dt="2023-05-08T18:10:55.786" v="423" actId="20577"/>
          <ac:spMkLst>
            <pc:docMk/>
            <pc:sldMk cId="3411190576" sldId="429"/>
            <ac:spMk id="4" creationId="{1D0C56A2-B8FB-0E4C-9808-4C8445824CFE}"/>
          </ac:spMkLst>
        </pc:spChg>
        <pc:spChg chg="mod">
          <ac:chgData name="Charlotte Raby" userId="S::craby@wandlelearningpartnership.org.uk::20cc37f3-5b0f-4c5a-a0b7-8f276c615243" providerId="AD" clId="Web-{0F3CDF14-57D7-A475-B8CE-6C83F859636E}" dt="2023-05-08T10:36:38.912" v="417" actId="20577"/>
          <ac:spMkLst>
            <pc:docMk/>
            <pc:sldMk cId="3411190576" sldId="429"/>
            <ac:spMk id="6" creationId="{82F6C5C2-432E-8248-84DB-431199FAEAE8}"/>
          </ac:spMkLst>
        </pc:spChg>
      </pc:sldChg>
      <pc:sldChg chg="modSp">
        <pc:chgData name="Charlotte Raby" userId="S::craby@wandlelearningpartnership.org.uk::20cc37f3-5b0f-4c5a-a0b7-8f276c615243" providerId="AD" clId="Web-{0F3CDF14-57D7-A475-B8CE-6C83F859636E}" dt="2023-05-08T18:10:52.052" v="422" actId="14100"/>
        <pc:sldMkLst>
          <pc:docMk/>
          <pc:sldMk cId="878290481" sldId="432"/>
        </pc:sldMkLst>
        <pc:spChg chg="mod">
          <ac:chgData name="Charlotte Raby" userId="S::craby@wandlelearningpartnership.org.uk::20cc37f3-5b0f-4c5a-a0b7-8f276c615243" providerId="AD" clId="Web-{0F3CDF14-57D7-A475-B8CE-6C83F859636E}" dt="2023-05-08T10:36:33.319" v="416" actId="20577"/>
          <ac:spMkLst>
            <pc:docMk/>
            <pc:sldMk cId="878290481" sldId="432"/>
            <ac:spMk id="2" creationId="{34398AD0-3875-B94F-A90E-046466F6C19A}"/>
          </ac:spMkLst>
        </pc:spChg>
        <pc:spChg chg="mod">
          <ac:chgData name="Charlotte Raby" userId="S::craby@wandlelearningpartnership.org.uk::20cc37f3-5b0f-4c5a-a0b7-8f276c615243" providerId="AD" clId="Web-{0F3CDF14-57D7-A475-B8CE-6C83F859636E}" dt="2023-05-08T18:10:52.052" v="422" actId="14100"/>
          <ac:spMkLst>
            <pc:docMk/>
            <pc:sldMk cId="878290481" sldId="432"/>
            <ac:spMk id="3" creationId="{ED26F458-A726-794D-91AB-7485E77815F9}"/>
          </ac:spMkLst>
        </pc:spChg>
      </pc:sldChg>
      <pc:sldChg chg="modSp">
        <pc:chgData name="Charlotte Raby" userId="S::craby@wandlelearningpartnership.org.uk::20cc37f3-5b0f-4c5a-a0b7-8f276c615243" providerId="AD" clId="Web-{0F3CDF14-57D7-A475-B8CE-6C83F859636E}" dt="2023-05-08T18:11:41.522" v="436" actId="20577"/>
        <pc:sldMkLst>
          <pc:docMk/>
          <pc:sldMk cId="3765306440" sldId="433"/>
        </pc:sldMkLst>
        <pc:spChg chg="mod">
          <ac:chgData name="Charlotte Raby" userId="S::craby@wandlelearningpartnership.org.uk::20cc37f3-5b0f-4c5a-a0b7-8f276c615243" providerId="AD" clId="Web-{0F3CDF14-57D7-A475-B8CE-6C83F859636E}" dt="2023-05-08T18:11:41.522" v="436" actId="20577"/>
          <ac:spMkLst>
            <pc:docMk/>
            <pc:sldMk cId="3765306440" sldId="433"/>
            <ac:spMk id="3" creationId="{6F9A5F2C-AD7F-CF4C-9D4C-AD07FF3F812C}"/>
          </ac:spMkLst>
        </pc:spChg>
      </pc:sldChg>
      <pc:sldChg chg="modSp">
        <pc:chgData name="Charlotte Raby" userId="S::craby@wandlelearningpartnership.org.uk::20cc37f3-5b0f-4c5a-a0b7-8f276c615243" providerId="AD" clId="Web-{0F3CDF14-57D7-A475-B8CE-6C83F859636E}" dt="2023-05-08T18:11:05.802" v="426" actId="20577"/>
        <pc:sldMkLst>
          <pc:docMk/>
          <pc:sldMk cId="996933788" sldId="434"/>
        </pc:sldMkLst>
        <pc:spChg chg="mod">
          <ac:chgData name="Charlotte Raby" userId="S::craby@wandlelearningpartnership.org.uk::20cc37f3-5b0f-4c5a-a0b7-8f276c615243" providerId="AD" clId="Web-{0F3CDF14-57D7-A475-B8CE-6C83F859636E}" dt="2023-05-08T10:35:47.130" v="411" actId="20577"/>
          <ac:spMkLst>
            <pc:docMk/>
            <pc:sldMk cId="996933788" sldId="434"/>
            <ac:spMk id="2" creationId="{7AC732A3-851D-D049-AD06-5F1AF59A655A}"/>
          </ac:spMkLst>
        </pc:spChg>
        <pc:spChg chg="mod">
          <ac:chgData name="Charlotte Raby" userId="S::craby@wandlelearningpartnership.org.uk::20cc37f3-5b0f-4c5a-a0b7-8f276c615243" providerId="AD" clId="Web-{0F3CDF14-57D7-A475-B8CE-6C83F859636E}" dt="2023-05-08T18:11:05.802" v="426" actId="20577"/>
          <ac:spMkLst>
            <pc:docMk/>
            <pc:sldMk cId="996933788" sldId="434"/>
            <ac:spMk id="3" creationId="{ECFA671A-2241-5149-A2E4-B0A940F120BA}"/>
          </ac:spMkLst>
        </pc:spChg>
      </pc:sldChg>
      <pc:sldChg chg="del">
        <pc:chgData name="Charlotte Raby" userId="S::craby@wandlelearningpartnership.org.uk::20cc37f3-5b0f-4c5a-a0b7-8f276c615243" providerId="AD" clId="Web-{0F3CDF14-57D7-A475-B8CE-6C83F859636E}" dt="2023-05-08T10:36:25.803" v="415"/>
        <pc:sldMkLst>
          <pc:docMk/>
          <pc:sldMk cId="4023815528" sldId="440"/>
        </pc:sldMkLst>
      </pc:sldChg>
      <pc:sldChg chg="modSp">
        <pc:chgData name="Charlotte Raby" userId="S::craby@wandlelearningpartnership.org.uk::20cc37f3-5b0f-4c5a-a0b7-8f276c615243" providerId="AD" clId="Web-{0F3CDF14-57D7-A475-B8CE-6C83F859636E}" dt="2023-05-08T18:11:00.318" v="424" actId="20577"/>
        <pc:sldMkLst>
          <pc:docMk/>
          <pc:sldMk cId="1999979201" sldId="442"/>
        </pc:sldMkLst>
        <pc:spChg chg="mod">
          <ac:chgData name="Charlotte Raby" userId="S::craby@wandlelearningpartnership.org.uk::20cc37f3-5b0f-4c5a-a0b7-8f276c615243" providerId="AD" clId="Web-{0F3CDF14-57D7-A475-B8CE-6C83F859636E}" dt="2023-05-08T10:35:56.974" v="413" actId="20577"/>
          <ac:spMkLst>
            <pc:docMk/>
            <pc:sldMk cId="1999979201" sldId="442"/>
            <ac:spMk id="2" creationId="{7C31C409-33E5-0C4B-8076-B55700B80BF1}"/>
          </ac:spMkLst>
        </pc:spChg>
        <pc:spChg chg="mod">
          <ac:chgData name="Charlotte Raby" userId="S::craby@wandlelearningpartnership.org.uk::20cc37f3-5b0f-4c5a-a0b7-8f276c615243" providerId="AD" clId="Web-{0F3CDF14-57D7-A475-B8CE-6C83F859636E}" dt="2023-05-08T18:11:00.318" v="424" actId="20577"/>
          <ac:spMkLst>
            <pc:docMk/>
            <pc:sldMk cId="1999979201" sldId="442"/>
            <ac:spMk id="3" creationId="{5D77FC48-7961-9849-B44F-999E708DB610}"/>
          </ac:spMkLst>
        </pc:spChg>
      </pc:sldChg>
      <pc:sldChg chg="modSp">
        <pc:chgData name="Charlotte Raby" userId="S::craby@wandlelearningpartnership.org.uk::20cc37f3-5b0f-4c5a-a0b7-8f276c615243" providerId="AD" clId="Web-{0F3CDF14-57D7-A475-B8CE-6C83F859636E}" dt="2023-05-08T10:04:44.303" v="1" actId="20577"/>
        <pc:sldMkLst>
          <pc:docMk/>
          <pc:sldMk cId="1466559939" sldId="448"/>
        </pc:sldMkLst>
        <pc:spChg chg="mod">
          <ac:chgData name="Charlotte Raby" userId="S::craby@wandlelearningpartnership.org.uk::20cc37f3-5b0f-4c5a-a0b7-8f276c615243" providerId="AD" clId="Web-{0F3CDF14-57D7-A475-B8CE-6C83F859636E}" dt="2023-05-08T10:04:44.303" v="1" actId="20577"/>
          <ac:spMkLst>
            <pc:docMk/>
            <pc:sldMk cId="1466559939" sldId="448"/>
            <ac:spMk id="3" creationId="{1A6EAF36-1C4D-2840-A444-995DE43561D5}"/>
          </ac:spMkLst>
        </pc:spChg>
      </pc:sldChg>
      <pc:sldChg chg="modSp">
        <pc:chgData name="Charlotte Raby" userId="S::craby@wandlelearningpartnership.org.uk::20cc37f3-5b0f-4c5a-a0b7-8f276c615243" providerId="AD" clId="Web-{0F3CDF14-57D7-A475-B8CE-6C83F859636E}" dt="2023-05-08T18:12:00.147" v="441" actId="20577"/>
        <pc:sldMkLst>
          <pc:docMk/>
          <pc:sldMk cId="1769380691" sldId="455"/>
        </pc:sldMkLst>
        <pc:spChg chg="mod">
          <ac:chgData name="Charlotte Raby" userId="S::craby@wandlelearningpartnership.org.uk::20cc37f3-5b0f-4c5a-a0b7-8f276c615243" providerId="AD" clId="Web-{0F3CDF14-57D7-A475-B8CE-6C83F859636E}" dt="2023-05-08T10:04:38.381" v="0" actId="20577"/>
          <ac:spMkLst>
            <pc:docMk/>
            <pc:sldMk cId="1769380691" sldId="455"/>
            <ac:spMk id="2" creationId="{334CC877-0EA2-492F-BCB9-D8060F38E73C}"/>
          </ac:spMkLst>
        </pc:spChg>
        <pc:spChg chg="mod">
          <ac:chgData name="Charlotte Raby" userId="S::craby@wandlelearningpartnership.org.uk::20cc37f3-5b0f-4c5a-a0b7-8f276c615243" providerId="AD" clId="Web-{0F3CDF14-57D7-A475-B8CE-6C83F859636E}" dt="2023-05-08T18:12:00.147" v="441" actId="20577"/>
          <ac:spMkLst>
            <pc:docMk/>
            <pc:sldMk cId="1769380691" sldId="455"/>
            <ac:spMk id="3" creationId="{FA31222B-A094-4C71-9CE9-75DB7035D263}"/>
          </ac:spMkLst>
        </pc:spChg>
      </pc:sldChg>
      <pc:sldChg chg="modSp">
        <pc:chgData name="Charlotte Raby" userId="S::craby@wandlelearningpartnership.org.uk::20cc37f3-5b0f-4c5a-a0b7-8f276c615243" providerId="AD" clId="Web-{0F3CDF14-57D7-A475-B8CE-6C83F859636E}" dt="2023-05-08T18:10:46.880" v="420" actId="20577"/>
        <pc:sldMkLst>
          <pc:docMk/>
          <pc:sldMk cId="3465361998" sldId="461"/>
        </pc:sldMkLst>
        <pc:spChg chg="mod">
          <ac:chgData name="Charlotte Raby" userId="S::craby@wandlelearningpartnership.org.uk::20cc37f3-5b0f-4c5a-a0b7-8f276c615243" providerId="AD" clId="Web-{0F3CDF14-57D7-A475-B8CE-6C83F859636E}" dt="2023-05-08T18:10:46.880" v="420" actId="20577"/>
          <ac:spMkLst>
            <pc:docMk/>
            <pc:sldMk cId="3465361998" sldId="461"/>
            <ac:spMk id="3" creationId="{0C2C5322-C816-CC44-B38C-334FC281CAFF}"/>
          </ac:spMkLst>
        </pc:spChg>
      </pc:sldChg>
      <pc:sldChg chg="addSp delSp modSp addCm modNotes">
        <pc:chgData name="Charlotte Raby" userId="S::craby@wandlelearningpartnership.org.uk::20cc37f3-5b0f-4c5a-a0b7-8f276c615243" providerId="AD" clId="Web-{0F3CDF14-57D7-A475-B8CE-6C83F859636E}" dt="2023-05-08T18:11:47.725" v="438" actId="20577"/>
        <pc:sldMkLst>
          <pc:docMk/>
          <pc:sldMk cId="2603803434" sldId="462"/>
        </pc:sldMkLst>
        <pc:spChg chg="mod">
          <ac:chgData name="Charlotte Raby" userId="S::craby@wandlelearningpartnership.org.uk::20cc37f3-5b0f-4c5a-a0b7-8f276c615243" providerId="AD" clId="Web-{0F3CDF14-57D7-A475-B8CE-6C83F859636E}" dt="2023-05-08T18:11:47.725" v="438" actId="20577"/>
          <ac:spMkLst>
            <pc:docMk/>
            <pc:sldMk cId="2603803434" sldId="462"/>
            <ac:spMk id="3" creationId="{00000000-0000-0000-0000-000000000000}"/>
          </ac:spMkLst>
        </pc:spChg>
        <pc:spChg chg="mod">
          <ac:chgData name="Charlotte Raby" userId="S::craby@wandlelearningpartnership.org.uk::20cc37f3-5b0f-4c5a-a0b7-8f276c615243" providerId="AD" clId="Web-{0F3CDF14-57D7-A475-B8CE-6C83F859636E}" dt="2023-05-08T10:11:16.781" v="143" actId="20577"/>
          <ac:spMkLst>
            <pc:docMk/>
            <pc:sldMk cId="2603803434" sldId="462"/>
            <ac:spMk id="4" creationId="{00000000-0000-0000-0000-000000000000}"/>
          </ac:spMkLst>
        </pc:spChg>
        <pc:picChg chg="del">
          <ac:chgData name="Charlotte Raby" userId="S::craby@wandlelearningpartnership.org.uk::20cc37f3-5b0f-4c5a-a0b7-8f276c615243" providerId="AD" clId="Web-{0F3CDF14-57D7-A475-B8CE-6C83F859636E}" dt="2023-05-08T10:09:09.981" v="82"/>
          <ac:picMkLst>
            <pc:docMk/>
            <pc:sldMk cId="2603803434" sldId="462"/>
            <ac:picMk id="2" creationId="{00000000-0000-0000-0000-000000000000}"/>
          </ac:picMkLst>
        </pc:picChg>
        <pc:picChg chg="add mod">
          <ac:chgData name="Charlotte Raby" userId="S::craby@wandlelearningpartnership.org.uk::20cc37f3-5b0f-4c5a-a0b7-8f276c615243" providerId="AD" clId="Web-{0F3CDF14-57D7-A475-B8CE-6C83F859636E}" dt="2023-05-08T10:09:20.903" v="86" actId="1076"/>
          <ac:picMkLst>
            <pc:docMk/>
            <pc:sldMk cId="2603803434" sldId="462"/>
            <ac:picMk id="5" creationId="{619B5458-B127-2FFC-7F26-A997D4559752}"/>
          </ac:picMkLst>
        </pc:picChg>
        <pc:extLst>
          <p:ext xmlns:p="http://schemas.openxmlformats.org/presentationml/2006/main" uri="{D6D511B9-2390-475A-947B-AFAB55BFBCF1}">
            <pc226:cmChg xmlns:pc226="http://schemas.microsoft.com/office/powerpoint/2022/06/main/command" xmlns="" chg="add">
              <pc226:chgData name="Charlotte Raby" userId="S::craby@wandlelearningpartnership.org.uk::20cc37f3-5b0f-4c5a-a0b7-8f276c615243" providerId="AD" clId="Web-{0F3CDF14-57D7-A475-B8CE-6C83F859636E}" dt="2023-05-08T10:09:44.295" v="88"/>
              <pc2:cmMkLst xmlns:pc2="http://schemas.microsoft.com/office/powerpoint/2019/9/main/command">
                <pc:docMk/>
                <pc:sldMk cId="2603803434" sldId="462"/>
                <pc2:cmMk id="{72D11A57-EE0D-4B53-BFD1-89A36E6B72B8}"/>
              </pc2:cmMkLst>
            </pc226:cmChg>
          </p:ext>
        </pc:extLst>
      </pc:sldChg>
      <pc:sldChg chg="modSp">
        <pc:chgData name="Charlotte Raby" userId="S::craby@wandlelearningpartnership.org.uk::20cc37f3-5b0f-4c5a-a0b7-8f276c615243" providerId="AD" clId="Web-{0F3CDF14-57D7-A475-B8CE-6C83F859636E}" dt="2023-05-08T18:11:44.272" v="437" actId="20577"/>
        <pc:sldMkLst>
          <pc:docMk/>
          <pc:sldMk cId="1508816914" sldId="463"/>
        </pc:sldMkLst>
        <pc:spChg chg="mod">
          <ac:chgData name="Charlotte Raby" userId="S::craby@wandlelearningpartnership.org.uk::20cc37f3-5b0f-4c5a-a0b7-8f276c615243" providerId="AD" clId="Web-{0F3CDF14-57D7-A475-B8CE-6C83F859636E}" dt="2023-05-08T18:11:44.272" v="437" actId="20577"/>
          <ac:spMkLst>
            <pc:docMk/>
            <pc:sldMk cId="1508816914" sldId="463"/>
            <ac:spMk id="5" creationId="{00000000-0000-0000-0000-000000000000}"/>
          </ac:spMkLst>
        </pc:spChg>
        <pc:spChg chg="mod">
          <ac:chgData name="Charlotte Raby" userId="S::craby@wandlelearningpartnership.org.uk::20cc37f3-5b0f-4c5a-a0b7-8f276c615243" providerId="AD" clId="Web-{0F3CDF14-57D7-A475-B8CE-6C83F859636E}" dt="2023-05-08T10:12:31.002" v="194" actId="14100"/>
          <ac:spMkLst>
            <pc:docMk/>
            <pc:sldMk cId="1508816914" sldId="463"/>
            <ac:spMk id="6" creationId="{00000000-0000-0000-0000-000000000000}"/>
          </ac:spMkLst>
        </pc:spChg>
      </pc:sldChg>
      <pc:sldChg chg="modSp">
        <pc:chgData name="Charlotte Raby" userId="S::craby@wandlelearningpartnership.org.uk::20cc37f3-5b0f-4c5a-a0b7-8f276c615243" providerId="AD" clId="Web-{0F3CDF14-57D7-A475-B8CE-6C83F859636E}" dt="2023-05-08T18:11:36.725" v="435" actId="20577"/>
        <pc:sldMkLst>
          <pc:docMk/>
          <pc:sldMk cId="754274233" sldId="464"/>
        </pc:sldMkLst>
        <pc:spChg chg="mod">
          <ac:chgData name="Charlotte Raby" userId="S::craby@wandlelearningpartnership.org.uk::20cc37f3-5b0f-4c5a-a0b7-8f276c615243" providerId="AD" clId="Web-{0F3CDF14-57D7-A475-B8CE-6C83F859636E}" dt="2023-05-08T10:14:46.099" v="215" actId="20577"/>
          <ac:spMkLst>
            <pc:docMk/>
            <pc:sldMk cId="754274233" sldId="464"/>
            <ac:spMk id="2" creationId="{00000000-0000-0000-0000-000000000000}"/>
          </ac:spMkLst>
        </pc:spChg>
        <pc:spChg chg="mod">
          <ac:chgData name="Charlotte Raby" userId="S::craby@wandlelearningpartnership.org.uk::20cc37f3-5b0f-4c5a-a0b7-8f276c615243" providerId="AD" clId="Web-{0F3CDF14-57D7-A475-B8CE-6C83F859636E}" dt="2023-05-08T18:11:36.725" v="435" actId="20577"/>
          <ac:spMkLst>
            <pc:docMk/>
            <pc:sldMk cId="754274233" sldId="464"/>
            <ac:spMk id="3" creationId="{00000000-0000-0000-0000-000000000000}"/>
          </ac:spMkLst>
        </pc:spChg>
      </pc:sldChg>
      <pc:sldChg chg="del">
        <pc:chgData name="Charlotte Raby" userId="S::craby@wandlelearningpartnership.org.uk::20cc37f3-5b0f-4c5a-a0b7-8f276c615243" providerId="AD" clId="Web-{0F3CDF14-57D7-A475-B8CE-6C83F859636E}" dt="2023-05-08T10:35:36.880" v="409"/>
        <pc:sldMkLst>
          <pc:docMk/>
          <pc:sldMk cId="3420027681" sldId="465"/>
        </pc:sldMkLst>
      </pc:sldChg>
      <pc:sldChg chg="modSp">
        <pc:chgData name="Charlotte Raby" userId="S::craby@wandlelearningpartnership.org.uk::20cc37f3-5b0f-4c5a-a0b7-8f276c615243" providerId="AD" clId="Web-{0F3CDF14-57D7-A475-B8CE-6C83F859636E}" dt="2023-05-08T18:11:29.412" v="433" actId="20577"/>
        <pc:sldMkLst>
          <pc:docMk/>
          <pc:sldMk cId="3933582141" sldId="466"/>
        </pc:sldMkLst>
        <pc:spChg chg="mod">
          <ac:chgData name="Charlotte Raby" userId="S::craby@wandlelearningpartnership.org.uk::20cc37f3-5b0f-4c5a-a0b7-8f276c615243" providerId="AD" clId="Web-{0F3CDF14-57D7-A475-B8CE-6C83F859636E}" dt="2023-05-08T18:11:29.412" v="433" actId="20577"/>
          <ac:spMkLst>
            <pc:docMk/>
            <pc:sldMk cId="3933582141" sldId="466"/>
            <ac:spMk id="5" creationId="{00000000-0000-0000-0000-000000000000}"/>
          </ac:spMkLst>
        </pc:spChg>
        <pc:spChg chg="mod">
          <ac:chgData name="Charlotte Raby" userId="S::craby@wandlelearningpartnership.org.uk::20cc37f3-5b0f-4c5a-a0b7-8f276c615243" providerId="AD" clId="Web-{0F3CDF14-57D7-A475-B8CE-6C83F859636E}" dt="2023-05-08T18:11:24.568" v="431" actId="1076"/>
          <ac:spMkLst>
            <pc:docMk/>
            <pc:sldMk cId="3933582141" sldId="466"/>
            <ac:spMk id="10" creationId="{00000000-0000-0000-0000-000000000000}"/>
          </ac:spMkLst>
        </pc:spChg>
        <pc:picChg chg="mod">
          <ac:chgData name="Charlotte Raby" userId="S::craby@wandlelearningpartnership.org.uk::20cc37f3-5b0f-4c5a-a0b7-8f276c615243" providerId="AD" clId="Web-{0F3CDF14-57D7-A475-B8CE-6C83F859636E}" dt="2023-05-08T18:11:26.678" v="432" actId="1076"/>
          <ac:picMkLst>
            <pc:docMk/>
            <pc:sldMk cId="3933582141" sldId="466"/>
            <ac:picMk id="2" creationId="{00000000-0000-0000-0000-000000000000}"/>
          </ac:picMkLst>
        </pc:picChg>
      </pc:sldChg>
      <pc:sldChg chg="modSp">
        <pc:chgData name="Charlotte Raby" userId="S::craby@wandlelearningpartnership.org.uk::20cc37f3-5b0f-4c5a-a0b7-8f276c615243" providerId="AD" clId="Web-{0F3CDF14-57D7-A475-B8CE-6C83F859636E}" dt="2023-05-08T18:12:04.804" v="442" actId="20577"/>
        <pc:sldMkLst>
          <pc:docMk/>
          <pc:sldMk cId="2149011511" sldId="467"/>
        </pc:sldMkLst>
        <pc:spChg chg="mod">
          <ac:chgData name="Charlotte Raby" userId="S::craby@wandlelearningpartnership.org.uk::20cc37f3-5b0f-4c5a-a0b7-8f276c615243" providerId="AD" clId="Web-{0F3CDF14-57D7-A475-B8CE-6C83F859636E}" dt="2023-05-08T18:12:04.804" v="442" actId="20577"/>
          <ac:spMkLst>
            <pc:docMk/>
            <pc:sldMk cId="2149011511" sldId="467"/>
            <ac:spMk id="7" creationId="{A6FA5D5B-84DD-2045-95A0-148DB04A368C}"/>
          </ac:spMkLst>
        </pc:spChg>
      </pc:sldChg>
      <pc:sldChg chg="addSp delSp modSp new modNotes">
        <pc:chgData name="Charlotte Raby" userId="S::craby@wandlelearningpartnership.org.uk::20cc37f3-5b0f-4c5a-a0b7-8f276c615243" providerId="AD" clId="Web-{0F3CDF14-57D7-A475-B8CE-6C83F859636E}" dt="2023-05-08T18:11:52.866" v="439" actId="20577"/>
        <pc:sldMkLst>
          <pc:docMk/>
          <pc:sldMk cId="3531643301" sldId="468"/>
        </pc:sldMkLst>
        <pc:spChg chg="del">
          <ac:chgData name="Charlotte Raby" userId="S::craby@wandlelearningpartnership.org.uk::20cc37f3-5b0f-4c5a-a0b7-8f276c615243" providerId="AD" clId="Web-{0F3CDF14-57D7-A475-B8CE-6C83F859636E}" dt="2023-05-08T10:17:26.603" v="233"/>
          <ac:spMkLst>
            <pc:docMk/>
            <pc:sldMk cId="3531643301" sldId="468"/>
            <ac:spMk id="2" creationId="{CBA5DF39-4186-2C23-7731-8912F481BDC6}"/>
          </ac:spMkLst>
        </pc:spChg>
        <pc:spChg chg="mod">
          <ac:chgData name="Charlotte Raby" userId="S::craby@wandlelearningpartnership.org.uk::20cc37f3-5b0f-4c5a-a0b7-8f276c615243" providerId="AD" clId="Web-{0F3CDF14-57D7-A475-B8CE-6C83F859636E}" dt="2023-05-08T18:11:52.866" v="439" actId="20577"/>
          <ac:spMkLst>
            <pc:docMk/>
            <pc:sldMk cId="3531643301" sldId="468"/>
            <ac:spMk id="3" creationId="{A269CD64-B820-86FB-DCFB-956F275348A5}"/>
          </ac:spMkLst>
        </pc:spChg>
        <pc:spChg chg="del">
          <ac:chgData name="Charlotte Raby" userId="S::craby@wandlelearningpartnership.org.uk::20cc37f3-5b0f-4c5a-a0b7-8f276c615243" providerId="AD" clId="Web-{0F3CDF14-57D7-A475-B8CE-6C83F859636E}" dt="2023-05-08T10:23:00.658" v="316"/>
          <ac:spMkLst>
            <pc:docMk/>
            <pc:sldMk cId="3531643301" sldId="468"/>
            <ac:spMk id="4" creationId="{407E4981-D916-0921-C25C-6F4C246847EB}"/>
          </ac:spMkLst>
        </pc:spChg>
        <pc:picChg chg="add mod ord modCrop">
          <ac:chgData name="Charlotte Raby" userId="S::craby@wandlelearningpartnership.org.uk::20cc37f3-5b0f-4c5a-a0b7-8f276c615243" providerId="AD" clId="Web-{0F3CDF14-57D7-A475-B8CE-6C83F859636E}" dt="2023-05-08T10:24:13.113" v="332" actId="1076"/>
          <ac:picMkLst>
            <pc:docMk/>
            <pc:sldMk cId="3531643301" sldId="468"/>
            <ac:picMk id="5" creationId="{7D4F38BD-2D3B-A9B9-E2BC-907C9148A159}"/>
          </ac:picMkLst>
        </pc:picChg>
        <pc:picChg chg="add mod">
          <ac:chgData name="Charlotte Raby" userId="S::craby@wandlelearningpartnership.org.uk::20cc37f3-5b0f-4c5a-a0b7-8f276c615243" providerId="AD" clId="Web-{0F3CDF14-57D7-A475-B8CE-6C83F859636E}" dt="2023-05-08T10:24:14.191" v="333" actId="1076"/>
          <ac:picMkLst>
            <pc:docMk/>
            <pc:sldMk cId="3531643301" sldId="468"/>
            <ac:picMk id="6" creationId="{EC99D98B-4D64-858E-8A5B-00CAA200CFE9}"/>
          </ac:picMkLst>
        </pc:picChg>
        <pc:picChg chg="add mod">
          <ac:chgData name="Charlotte Raby" userId="S::craby@wandlelearningpartnership.org.uk::20cc37f3-5b0f-4c5a-a0b7-8f276c615243" providerId="AD" clId="Web-{0F3CDF14-57D7-A475-B8CE-6C83F859636E}" dt="2023-05-08T10:23:46.987" v="322" actId="14100"/>
          <ac:picMkLst>
            <pc:docMk/>
            <pc:sldMk cId="3531643301" sldId="468"/>
            <ac:picMk id="7" creationId="{239902AB-8B95-4F5F-9636-8B73526F5AC3}"/>
          </ac:picMkLst>
        </pc:picChg>
      </pc:sldChg>
      <pc:sldChg chg="modSp add">
        <pc:chgData name="Charlotte Raby" userId="S::craby@wandlelearningpartnership.org.uk::20cc37f3-5b0f-4c5a-a0b7-8f276c615243" providerId="AD" clId="Web-{0F3CDF14-57D7-A475-B8CE-6C83F859636E}" dt="2023-05-08T18:11:08.427" v="427" actId="20577"/>
        <pc:sldMkLst>
          <pc:docMk/>
          <pc:sldMk cId="884666001" sldId="469"/>
        </pc:sldMkLst>
        <pc:spChg chg="mod">
          <ac:chgData name="Charlotte Raby" userId="S::craby@wandlelearningpartnership.org.uk::20cc37f3-5b0f-4c5a-a0b7-8f276c615243" providerId="AD" clId="Web-{0F3CDF14-57D7-A475-B8CE-6C83F859636E}" dt="2023-05-08T18:11:08.427" v="427" actId="20577"/>
          <ac:spMkLst>
            <pc:docMk/>
            <pc:sldMk cId="884666001" sldId="469"/>
            <ac:spMk id="2" creationId="{00000000-0000-0000-0000-000000000000}"/>
          </ac:spMkLst>
        </pc:spChg>
      </pc:sldChg>
      <pc:sldChg chg="modSp add">
        <pc:chgData name="Charlotte Raby" userId="S::craby@wandlelearningpartnership.org.uk::20cc37f3-5b0f-4c5a-a0b7-8f276c615243" providerId="AD" clId="Web-{0F3CDF14-57D7-A475-B8CE-6C83F859636E}" dt="2023-05-08T18:10:44.755" v="419" actId="20577"/>
        <pc:sldMkLst>
          <pc:docMk/>
          <pc:sldMk cId="2295214880" sldId="470"/>
        </pc:sldMkLst>
        <pc:spChg chg="mod">
          <ac:chgData name="Charlotte Raby" userId="S::craby@wandlelearningpartnership.org.uk::20cc37f3-5b0f-4c5a-a0b7-8f276c615243" providerId="AD" clId="Web-{0F3CDF14-57D7-A475-B8CE-6C83F859636E}" dt="2023-05-08T18:10:44.755" v="419" actId="20577"/>
          <ac:spMkLst>
            <pc:docMk/>
            <pc:sldMk cId="2295214880" sldId="470"/>
            <ac:spMk id="3" creationId="{121341B6-FC05-0C46-9C0D-7547DDDC163E}"/>
          </ac:spMkLst>
        </pc:spChg>
      </pc:sldChg>
    </pc:docChg>
  </pc:docChgLst>
  <pc:docChgLst>
    <pc:chgData name="contact@nikolastandingwrites.co.uk" userId="S::urn:spo:guest#contact@nikolastandingwrites.co.uk::" providerId="AD" clId="Web-{0D9D5F08-0197-0B2F-C6ED-A0A790568CF8}"/>
    <pc:docChg chg="modSld">
      <pc:chgData name="contact@nikolastandingwrites.co.uk" userId="S::urn:spo:guest#contact@nikolastandingwrites.co.uk::" providerId="AD" clId="Web-{0D9D5F08-0197-0B2F-C6ED-A0A790568CF8}" dt="2023-09-07T15:24:57.751" v="2"/>
      <pc:docMkLst>
        <pc:docMk/>
      </pc:docMkLst>
      <pc:sldChg chg="modNotes">
        <pc:chgData name="contact@nikolastandingwrites.co.uk" userId="S::urn:spo:guest#contact@nikolastandingwrites.co.uk::" providerId="AD" clId="Web-{0D9D5F08-0197-0B2F-C6ED-A0A790568CF8}" dt="2023-09-07T15:24:18.156" v="1"/>
        <pc:sldMkLst>
          <pc:docMk/>
          <pc:sldMk cId="0" sldId="256"/>
        </pc:sldMkLst>
      </pc:sldChg>
      <pc:sldChg chg="modNotes">
        <pc:chgData name="contact@nikolastandingwrites.co.uk" userId="S::urn:spo:guest#contact@nikolastandingwrites.co.uk::" providerId="AD" clId="Web-{0D9D5F08-0197-0B2F-C6ED-A0A790568CF8}" dt="2023-09-07T15:24:57.751" v="2"/>
        <pc:sldMkLst>
          <pc:docMk/>
          <pc:sldMk cId="3933582141" sldId="466"/>
        </pc:sldMkLst>
      </pc:sldChg>
    </pc:docChg>
  </pc:docChgLst>
  <pc:docChgLst>
    <pc:chgData name="contact@nikolastandingwrites.co.uk" userId="S::urn:spo:guest#contact@nikolastandingwrites.co.uk::" providerId="AD" clId="Web-{FAEBE03D-6191-A928-04D2-77E113301A05}"/>
    <pc:docChg chg="modSld">
      <pc:chgData name="contact@nikolastandingwrites.co.uk" userId="S::urn:spo:guest#contact@nikolastandingwrites.co.uk::" providerId="AD" clId="Web-{FAEBE03D-6191-A928-04D2-77E113301A05}" dt="2023-09-07T15:33:12.431" v="3"/>
      <pc:docMkLst>
        <pc:docMk/>
      </pc:docMkLst>
      <pc:sldChg chg="modNotes">
        <pc:chgData name="contact@nikolastandingwrites.co.uk" userId="S::urn:spo:guest#contact@nikolastandingwrites.co.uk::" providerId="AD" clId="Web-{FAEBE03D-6191-A928-04D2-77E113301A05}" dt="2023-09-07T15:33:12.431" v="3"/>
        <pc:sldMkLst>
          <pc:docMk/>
          <pc:sldMk cId="761715090" sldId="421"/>
        </pc:sldMkLst>
      </pc:sldChg>
    </pc:docChg>
  </pc:docChgLst>
  <pc:docChgLst>
    <pc:chgData name="Ken Stevens" userId="d80fde96-7083-4d2c-a892-992fde7539bb" providerId="ADAL" clId="{F74EDAB6-6F34-4ADE-A927-154D6A371D6A}"/>
    <pc:docChg chg="custSel modSld">
      <pc:chgData name="Ken Stevens" userId="d80fde96-7083-4d2c-a892-992fde7539bb" providerId="ADAL" clId="{F74EDAB6-6F34-4ADE-A927-154D6A371D6A}" dt="2023-08-15T16:08:48.580" v="61" actId="113"/>
      <pc:docMkLst>
        <pc:docMk/>
      </pc:docMkLst>
      <pc:sldChg chg="modSp mod">
        <pc:chgData name="Ken Stevens" userId="d80fde96-7083-4d2c-a892-992fde7539bb" providerId="ADAL" clId="{F74EDAB6-6F34-4ADE-A927-154D6A371D6A}" dt="2023-08-15T16:06:14.695" v="34" actId="113"/>
        <pc:sldMkLst>
          <pc:docMk/>
          <pc:sldMk cId="1973199588" sldId="390"/>
        </pc:sldMkLst>
        <pc:spChg chg="mod">
          <ac:chgData name="Ken Stevens" userId="d80fde96-7083-4d2c-a892-992fde7539bb" providerId="ADAL" clId="{F74EDAB6-6F34-4ADE-A927-154D6A371D6A}" dt="2023-08-15T16:06:14.695" v="34" actId="113"/>
          <ac:spMkLst>
            <pc:docMk/>
            <pc:sldMk cId="1973199588" sldId="390"/>
            <ac:spMk id="2" creationId="{B2790E23-9E32-574E-81CA-4278D9013B18}"/>
          </ac:spMkLst>
        </pc:spChg>
      </pc:sldChg>
      <pc:sldChg chg="modSp mod">
        <pc:chgData name="Ken Stevens" userId="d80fde96-7083-4d2c-a892-992fde7539bb" providerId="ADAL" clId="{F74EDAB6-6F34-4ADE-A927-154D6A371D6A}" dt="2023-08-15T16:08:10.131" v="55" actId="6549"/>
        <pc:sldMkLst>
          <pc:docMk/>
          <pc:sldMk cId="3028656330" sldId="413"/>
        </pc:sldMkLst>
        <pc:spChg chg="mod">
          <ac:chgData name="Ken Stevens" userId="d80fde96-7083-4d2c-a892-992fde7539bb" providerId="ADAL" clId="{F74EDAB6-6F34-4ADE-A927-154D6A371D6A}" dt="2023-08-15T16:06:36.893" v="37" actId="113"/>
          <ac:spMkLst>
            <pc:docMk/>
            <pc:sldMk cId="3028656330" sldId="413"/>
            <ac:spMk id="5" creationId="{EE6CCD5B-D6D2-5041-8332-77F5BAF0AECB}"/>
          </ac:spMkLst>
        </pc:spChg>
        <pc:spChg chg="mod">
          <ac:chgData name="Ken Stevens" userId="d80fde96-7083-4d2c-a892-992fde7539bb" providerId="ADAL" clId="{F74EDAB6-6F34-4ADE-A927-154D6A371D6A}" dt="2023-08-15T16:08:10.131" v="55" actId="6549"/>
          <ac:spMkLst>
            <pc:docMk/>
            <pc:sldMk cId="3028656330" sldId="413"/>
            <ac:spMk id="6" creationId="{1351040A-DED0-A14E-B28C-624AD9D538C8}"/>
          </ac:spMkLst>
        </pc:spChg>
      </pc:sldChg>
      <pc:sldChg chg="modSp mod">
        <pc:chgData name="Ken Stevens" userId="d80fde96-7083-4d2c-a892-992fde7539bb" providerId="ADAL" clId="{F74EDAB6-6F34-4ADE-A927-154D6A371D6A}" dt="2023-08-15T16:08:48.580" v="61" actId="113"/>
        <pc:sldMkLst>
          <pc:docMk/>
          <pc:sldMk cId="1408549451" sldId="422"/>
        </pc:sldMkLst>
        <pc:spChg chg="mod">
          <ac:chgData name="Ken Stevens" userId="d80fde96-7083-4d2c-a892-992fde7539bb" providerId="ADAL" clId="{F74EDAB6-6F34-4ADE-A927-154D6A371D6A}" dt="2023-08-15T16:08:48.580" v="61" actId="113"/>
          <ac:spMkLst>
            <pc:docMk/>
            <pc:sldMk cId="1408549451" sldId="422"/>
            <ac:spMk id="3" creationId="{8094F2CC-1E17-114E-BB98-903957021FB5}"/>
          </ac:spMkLst>
        </pc:spChg>
      </pc:sldChg>
      <pc:sldChg chg="modSp mod">
        <pc:chgData name="Ken Stevens" userId="d80fde96-7083-4d2c-a892-992fde7539bb" providerId="ADAL" clId="{F74EDAB6-6F34-4ADE-A927-154D6A371D6A}" dt="2023-08-15T16:08:39.810" v="60" actId="11530"/>
        <pc:sldMkLst>
          <pc:docMk/>
          <pc:sldMk cId="3411190576" sldId="429"/>
        </pc:sldMkLst>
        <pc:spChg chg="mod">
          <ac:chgData name="Ken Stevens" userId="d80fde96-7083-4d2c-a892-992fde7539bb" providerId="ADAL" clId="{F74EDAB6-6F34-4ADE-A927-154D6A371D6A}" dt="2023-08-15T16:08:34.867" v="58" actId="113"/>
          <ac:spMkLst>
            <pc:docMk/>
            <pc:sldMk cId="3411190576" sldId="429"/>
            <ac:spMk id="4" creationId="{1D0C56A2-B8FB-0E4C-9808-4C8445824CFE}"/>
          </ac:spMkLst>
        </pc:spChg>
        <pc:picChg chg="mod">
          <ac:chgData name="Ken Stevens" userId="d80fde96-7083-4d2c-a892-992fde7539bb" providerId="ADAL" clId="{F74EDAB6-6F34-4ADE-A927-154D6A371D6A}" dt="2023-08-15T16:08:39.810" v="60" actId="11530"/>
          <ac:picMkLst>
            <pc:docMk/>
            <pc:sldMk cId="3411190576" sldId="429"/>
            <ac:picMk id="5" creationId="{A77DE003-8673-7349-8269-8B2BBAA6A76D}"/>
          </ac:picMkLst>
        </pc:picChg>
      </pc:sldChg>
      <pc:sldChg chg="modSp mod">
        <pc:chgData name="Ken Stevens" userId="d80fde96-7083-4d2c-a892-992fde7539bb" providerId="ADAL" clId="{F74EDAB6-6F34-4ADE-A927-154D6A371D6A}" dt="2023-08-15T16:08:30.295" v="57" actId="113"/>
        <pc:sldMkLst>
          <pc:docMk/>
          <pc:sldMk cId="878290481" sldId="432"/>
        </pc:sldMkLst>
        <pc:spChg chg="mod">
          <ac:chgData name="Ken Stevens" userId="d80fde96-7083-4d2c-a892-992fde7539bb" providerId="ADAL" clId="{F74EDAB6-6F34-4ADE-A927-154D6A371D6A}" dt="2023-08-15T16:08:30.295" v="57" actId="113"/>
          <ac:spMkLst>
            <pc:docMk/>
            <pc:sldMk cId="878290481" sldId="432"/>
            <ac:spMk id="3" creationId="{ED26F458-A726-794D-91AB-7485E77815F9}"/>
          </ac:spMkLst>
        </pc:spChg>
      </pc:sldChg>
      <pc:sldChg chg="modSp mod">
        <pc:chgData name="Ken Stevens" userId="d80fde96-7083-4d2c-a892-992fde7539bb" providerId="ADAL" clId="{F74EDAB6-6F34-4ADE-A927-154D6A371D6A}" dt="2023-08-15T16:05:47.436" v="31" actId="113"/>
        <pc:sldMkLst>
          <pc:docMk/>
          <pc:sldMk cId="3765306440" sldId="433"/>
        </pc:sldMkLst>
        <pc:spChg chg="mod">
          <ac:chgData name="Ken Stevens" userId="d80fde96-7083-4d2c-a892-992fde7539bb" providerId="ADAL" clId="{F74EDAB6-6F34-4ADE-A927-154D6A371D6A}" dt="2023-08-15T16:05:47.436" v="31" actId="113"/>
          <ac:spMkLst>
            <pc:docMk/>
            <pc:sldMk cId="3765306440" sldId="433"/>
            <ac:spMk id="3" creationId="{6F9A5F2C-AD7F-CF4C-9D4C-AD07FF3F812C}"/>
          </ac:spMkLst>
        </pc:spChg>
      </pc:sldChg>
      <pc:sldChg chg="modSp mod">
        <pc:chgData name="Ken Stevens" userId="d80fde96-7083-4d2c-a892-992fde7539bb" providerId="ADAL" clId="{F74EDAB6-6F34-4ADE-A927-154D6A371D6A}" dt="2023-08-15T16:06:28.746" v="36" actId="113"/>
        <pc:sldMkLst>
          <pc:docMk/>
          <pc:sldMk cId="996933788" sldId="434"/>
        </pc:sldMkLst>
        <pc:spChg chg="mod">
          <ac:chgData name="Ken Stevens" userId="d80fde96-7083-4d2c-a892-992fde7539bb" providerId="ADAL" clId="{F74EDAB6-6F34-4ADE-A927-154D6A371D6A}" dt="2023-08-15T16:06:28.746" v="36" actId="113"/>
          <ac:spMkLst>
            <pc:docMk/>
            <pc:sldMk cId="996933788" sldId="434"/>
            <ac:spMk id="3" creationId="{ECFA671A-2241-5149-A2E4-B0A940F120BA}"/>
          </ac:spMkLst>
        </pc:spChg>
        <pc:picChg chg="mod">
          <ac:chgData name="Ken Stevens" userId="d80fde96-7083-4d2c-a892-992fde7539bb" providerId="ADAL" clId="{F74EDAB6-6F34-4ADE-A927-154D6A371D6A}" dt="2023-08-15T16:05:21.955" v="28" actId="11530"/>
          <ac:picMkLst>
            <pc:docMk/>
            <pc:sldMk cId="996933788" sldId="434"/>
            <ac:picMk id="5" creationId="{70A18597-D3C0-654D-A58C-597972A3327B}"/>
          </ac:picMkLst>
        </pc:picChg>
      </pc:sldChg>
      <pc:sldChg chg="modSp mod">
        <pc:chgData name="Ken Stevens" userId="d80fde96-7083-4d2c-a892-992fde7539bb" providerId="ADAL" clId="{F74EDAB6-6F34-4ADE-A927-154D6A371D6A}" dt="2023-08-15T16:08:00.315" v="51" actId="20577"/>
        <pc:sldMkLst>
          <pc:docMk/>
          <pc:sldMk cId="1999979201" sldId="442"/>
        </pc:sldMkLst>
        <pc:spChg chg="mod">
          <ac:chgData name="Ken Stevens" userId="d80fde96-7083-4d2c-a892-992fde7539bb" providerId="ADAL" clId="{F74EDAB6-6F34-4ADE-A927-154D6A371D6A}" dt="2023-08-15T16:08:00.315" v="51" actId="20577"/>
          <ac:spMkLst>
            <pc:docMk/>
            <pc:sldMk cId="1999979201" sldId="442"/>
            <ac:spMk id="2" creationId="{7C31C409-33E5-0C4B-8076-B55700B80BF1}"/>
          </ac:spMkLst>
        </pc:spChg>
        <pc:picChg chg="mod">
          <ac:chgData name="Ken Stevens" userId="d80fde96-7083-4d2c-a892-992fde7539bb" providerId="ADAL" clId="{F74EDAB6-6F34-4ADE-A927-154D6A371D6A}" dt="2023-08-15T16:07:11.413" v="39" actId="11530"/>
          <ac:picMkLst>
            <pc:docMk/>
            <pc:sldMk cId="1999979201" sldId="442"/>
            <ac:picMk id="6" creationId="{D6DFDD0E-EB92-DD41-92A6-796144DC9035}"/>
          </ac:picMkLst>
        </pc:picChg>
      </pc:sldChg>
      <pc:sldChg chg="modSp mod">
        <pc:chgData name="Ken Stevens" userId="d80fde96-7083-4d2c-a892-992fde7539bb" providerId="ADAL" clId="{F74EDAB6-6F34-4ADE-A927-154D6A371D6A}" dt="2023-08-15T16:03:22.485" v="2" actId="11530"/>
        <pc:sldMkLst>
          <pc:docMk/>
          <pc:sldMk cId="1769380691" sldId="455"/>
        </pc:sldMkLst>
        <pc:spChg chg="mod">
          <ac:chgData name="Ken Stevens" userId="d80fde96-7083-4d2c-a892-992fde7539bb" providerId="ADAL" clId="{F74EDAB6-6F34-4ADE-A927-154D6A371D6A}" dt="2023-08-15T16:03:16.086" v="1" actId="113"/>
          <ac:spMkLst>
            <pc:docMk/>
            <pc:sldMk cId="1769380691" sldId="455"/>
            <ac:spMk id="3" creationId="{FA31222B-A094-4C71-9CE9-75DB7035D263}"/>
          </ac:spMkLst>
        </pc:spChg>
        <pc:picChg chg="mod">
          <ac:chgData name="Ken Stevens" userId="d80fde96-7083-4d2c-a892-992fde7539bb" providerId="ADAL" clId="{F74EDAB6-6F34-4ADE-A927-154D6A371D6A}" dt="2023-08-15T16:03:22.485" v="2" actId="11530"/>
          <ac:picMkLst>
            <pc:docMk/>
            <pc:sldMk cId="1769380691" sldId="455"/>
            <ac:picMk id="5" creationId="{7A2F3643-1442-0E4E-8B4B-3F7E099963C7}"/>
          </ac:picMkLst>
        </pc:picChg>
      </pc:sldChg>
      <pc:sldChg chg="modSp mod">
        <pc:chgData name="Ken Stevens" userId="d80fde96-7083-4d2c-a892-992fde7539bb" providerId="ADAL" clId="{F74EDAB6-6F34-4ADE-A927-154D6A371D6A}" dt="2023-08-15T16:08:24.352" v="56" actId="113"/>
        <pc:sldMkLst>
          <pc:docMk/>
          <pc:sldMk cId="3465361998" sldId="461"/>
        </pc:sldMkLst>
        <pc:spChg chg="mod">
          <ac:chgData name="Ken Stevens" userId="d80fde96-7083-4d2c-a892-992fde7539bb" providerId="ADAL" clId="{F74EDAB6-6F34-4ADE-A927-154D6A371D6A}" dt="2023-08-15T16:08:24.352" v="56" actId="113"/>
          <ac:spMkLst>
            <pc:docMk/>
            <pc:sldMk cId="3465361998" sldId="461"/>
            <ac:spMk id="3" creationId="{0C2C5322-C816-CC44-B38C-334FC281CAFF}"/>
          </ac:spMkLst>
        </pc:spChg>
      </pc:sldChg>
      <pc:sldChg chg="modSp mod">
        <pc:chgData name="Ken Stevens" userId="d80fde96-7083-4d2c-a892-992fde7539bb" providerId="ADAL" clId="{F74EDAB6-6F34-4ADE-A927-154D6A371D6A}" dt="2023-08-15T16:03:37.555" v="4" actId="113"/>
        <pc:sldMkLst>
          <pc:docMk/>
          <pc:sldMk cId="2603803434" sldId="462"/>
        </pc:sldMkLst>
        <pc:spChg chg="mod">
          <ac:chgData name="Ken Stevens" userId="d80fde96-7083-4d2c-a892-992fde7539bb" providerId="ADAL" clId="{F74EDAB6-6F34-4ADE-A927-154D6A371D6A}" dt="2023-08-15T16:03:37.555" v="4" actId="113"/>
          <ac:spMkLst>
            <pc:docMk/>
            <pc:sldMk cId="2603803434" sldId="462"/>
            <ac:spMk id="3" creationId="{00000000-0000-0000-0000-000000000000}"/>
          </ac:spMkLst>
        </pc:spChg>
      </pc:sldChg>
      <pc:sldChg chg="addSp delSp modSp mod">
        <pc:chgData name="Ken Stevens" userId="d80fde96-7083-4d2c-a892-992fde7539bb" providerId="ADAL" clId="{F74EDAB6-6F34-4ADE-A927-154D6A371D6A}" dt="2023-08-15T16:04:23.551" v="14" actId="6549"/>
        <pc:sldMkLst>
          <pc:docMk/>
          <pc:sldMk cId="1508816914" sldId="463"/>
        </pc:sldMkLst>
        <pc:spChg chg="mod">
          <ac:chgData name="Ken Stevens" userId="d80fde96-7083-4d2c-a892-992fde7539bb" providerId="ADAL" clId="{F74EDAB6-6F34-4ADE-A927-154D6A371D6A}" dt="2023-08-15T16:04:19.531" v="12" actId="113"/>
          <ac:spMkLst>
            <pc:docMk/>
            <pc:sldMk cId="1508816914" sldId="463"/>
            <ac:spMk id="5" creationId="{00000000-0000-0000-0000-000000000000}"/>
          </ac:spMkLst>
        </pc:spChg>
        <pc:spChg chg="mod">
          <ac:chgData name="Ken Stevens" userId="d80fde96-7083-4d2c-a892-992fde7539bb" providerId="ADAL" clId="{F74EDAB6-6F34-4ADE-A927-154D6A371D6A}" dt="2023-08-15T16:04:23.551" v="14" actId="6549"/>
          <ac:spMkLst>
            <pc:docMk/>
            <pc:sldMk cId="1508816914" sldId="463"/>
            <ac:spMk id="6" creationId="{00000000-0000-0000-0000-000000000000}"/>
          </ac:spMkLst>
        </pc:spChg>
        <pc:picChg chg="del mod">
          <ac:chgData name="Ken Stevens" userId="d80fde96-7083-4d2c-a892-992fde7539bb" providerId="ADAL" clId="{F74EDAB6-6F34-4ADE-A927-154D6A371D6A}" dt="2023-08-15T16:03:56.706" v="6" actId="478"/>
          <ac:picMkLst>
            <pc:docMk/>
            <pc:sldMk cId="1508816914" sldId="463"/>
            <ac:picMk id="2" creationId="{00000000-0000-0000-0000-000000000000}"/>
          </ac:picMkLst>
        </pc:picChg>
        <pc:picChg chg="add mod">
          <ac:chgData name="Ken Stevens" userId="d80fde96-7083-4d2c-a892-992fde7539bb" providerId="ADAL" clId="{F74EDAB6-6F34-4ADE-A927-154D6A371D6A}" dt="2023-08-15T16:04:15.562" v="11" actId="11530"/>
          <ac:picMkLst>
            <pc:docMk/>
            <pc:sldMk cId="1508816914" sldId="463"/>
            <ac:picMk id="4" creationId="{E22DAF30-57D8-C89E-1085-10AAB4472F39}"/>
          </ac:picMkLst>
        </pc:picChg>
      </pc:sldChg>
      <pc:sldChg chg="addSp delSp modSp mod">
        <pc:chgData name="Ken Stevens" userId="d80fde96-7083-4d2c-a892-992fde7539bb" providerId="ADAL" clId="{F74EDAB6-6F34-4ADE-A927-154D6A371D6A}" dt="2023-08-15T16:05:10.015" v="27" actId="20577"/>
        <pc:sldMkLst>
          <pc:docMk/>
          <pc:sldMk cId="754274233" sldId="464"/>
        </pc:sldMkLst>
        <pc:spChg chg="mod">
          <ac:chgData name="Ken Stevens" userId="d80fde96-7083-4d2c-a892-992fde7539bb" providerId="ADAL" clId="{F74EDAB6-6F34-4ADE-A927-154D6A371D6A}" dt="2023-08-15T16:05:10.015" v="27" actId="20577"/>
          <ac:spMkLst>
            <pc:docMk/>
            <pc:sldMk cId="754274233" sldId="464"/>
            <ac:spMk id="2" creationId="{00000000-0000-0000-0000-000000000000}"/>
          </ac:spMkLst>
        </pc:spChg>
        <pc:spChg chg="mod">
          <ac:chgData name="Ken Stevens" userId="d80fde96-7083-4d2c-a892-992fde7539bb" providerId="ADAL" clId="{F74EDAB6-6F34-4ADE-A927-154D6A371D6A}" dt="2023-08-15T16:05:03.569" v="25" actId="113"/>
          <ac:spMkLst>
            <pc:docMk/>
            <pc:sldMk cId="754274233" sldId="464"/>
            <ac:spMk id="3" creationId="{00000000-0000-0000-0000-000000000000}"/>
          </ac:spMkLst>
        </pc:spChg>
        <pc:picChg chg="del">
          <ac:chgData name="Ken Stevens" userId="d80fde96-7083-4d2c-a892-992fde7539bb" providerId="ADAL" clId="{F74EDAB6-6F34-4ADE-A927-154D6A371D6A}" dt="2023-08-15T16:04:39.784" v="15" actId="478"/>
          <ac:picMkLst>
            <pc:docMk/>
            <pc:sldMk cId="754274233" sldId="464"/>
            <ac:picMk id="5" creationId="{00000000-0000-0000-0000-000000000000}"/>
          </ac:picMkLst>
        </pc:picChg>
        <pc:picChg chg="add mod">
          <ac:chgData name="Ken Stevens" userId="d80fde96-7083-4d2c-a892-992fde7539bb" providerId="ADAL" clId="{F74EDAB6-6F34-4ADE-A927-154D6A371D6A}" dt="2023-08-15T16:04:54.051" v="19" actId="11530"/>
          <ac:picMkLst>
            <pc:docMk/>
            <pc:sldMk cId="754274233" sldId="464"/>
            <ac:picMk id="6" creationId="{9D2D9A11-589A-7C36-A4FD-1A7C833B4AF0}"/>
          </ac:picMkLst>
        </pc:picChg>
      </pc:sldChg>
      <pc:sldChg chg="modSp mod">
        <pc:chgData name="Ken Stevens" userId="d80fde96-7083-4d2c-a892-992fde7539bb" providerId="ADAL" clId="{F74EDAB6-6F34-4ADE-A927-154D6A371D6A}" dt="2023-08-15T16:06:06.681" v="33" actId="1076"/>
        <pc:sldMkLst>
          <pc:docMk/>
          <pc:sldMk cId="3933582141" sldId="466"/>
        </pc:sldMkLst>
        <pc:spChg chg="mod">
          <ac:chgData name="Ken Stevens" userId="d80fde96-7083-4d2c-a892-992fde7539bb" providerId="ADAL" clId="{F74EDAB6-6F34-4ADE-A927-154D6A371D6A}" dt="2023-08-15T16:05:56.509" v="32" actId="113"/>
          <ac:spMkLst>
            <pc:docMk/>
            <pc:sldMk cId="3933582141" sldId="466"/>
            <ac:spMk id="5" creationId="{00000000-0000-0000-0000-000000000000}"/>
          </ac:spMkLst>
        </pc:spChg>
        <pc:picChg chg="mod">
          <ac:chgData name="Ken Stevens" userId="d80fde96-7083-4d2c-a892-992fde7539bb" providerId="ADAL" clId="{F74EDAB6-6F34-4ADE-A927-154D6A371D6A}" dt="2023-08-15T16:06:06.681" v="33" actId="1076"/>
          <ac:picMkLst>
            <pc:docMk/>
            <pc:sldMk cId="3933582141" sldId="466"/>
            <ac:picMk id="2" creationId="{00000000-0000-0000-0000-000000000000}"/>
          </ac:picMkLst>
        </pc:picChg>
      </pc:sldChg>
      <pc:sldChg chg="modSp mod">
        <pc:chgData name="Ken Stevens" userId="d80fde96-7083-4d2c-a892-992fde7539bb" providerId="ADAL" clId="{F74EDAB6-6F34-4ADE-A927-154D6A371D6A}" dt="2023-08-15T16:03:07.850" v="0" actId="113"/>
        <pc:sldMkLst>
          <pc:docMk/>
          <pc:sldMk cId="2149011511" sldId="467"/>
        </pc:sldMkLst>
        <pc:spChg chg="mod">
          <ac:chgData name="Ken Stevens" userId="d80fde96-7083-4d2c-a892-992fde7539bb" providerId="ADAL" clId="{F74EDAB6-6F34-4ADE-A927-154D6A371D6A}" dt="2023-08-15T16:03:07.850" v="0" actId="113"/>
          <ac:spMkLst>
            <pc:docMk/>
            <pc:sldMk cId="2149011511" sldId="467"/>
            <ac:spMk id="7" creationId="{A6FA5D5B-84DD-2045-95A0-148DB04A368C}"/>
          </ac:spMkLst>
        </pc:spChg>
      </pc:sldChg>
      <pc:sldChg chg="modSp mod">
        <pc:chgData name="Ken Stevens" userId="d80fde96-7083-4d2c-a892-992fde7539bb" providerId="ADAL" clId="{F74EDAB6-6F34-4ADE-A927-154D6A371D6A}" dt="2023-08-15T16:03:32.812" v="3" actId="113"/>
        <pc:sldMkLst>
          <pc:docMk/>
          <pc:sldMk cId="3531643301" sldId="468"/>
        </pc:sldMkLst>
        <pc:spChg chg="mod">
          <ac:chgData name="Ken Stevens" userId="d80fde96-7083-4d2c-a892-992fde7539bb" providerId="ADAL" clId="{F74EDAB6-6F34-4ADE-A927-154D6A371D6A}" dt="2023-08-15T16:03:32.812" v="3" actId="113"/>
          <ac:spMkLst>
            <pc:docMk/>
            <pc:sldMk cId="3531643301" sldId="468"/>
            <ac:spMk id="3" creationId="{A269CD64-B820-86FB-DCFB-956F275348A5}"/>
          </ac:spMkLst>
        </pc:spChg>
      </pc:sldChg>
      <pc:sldChg chg="modSp mod">
        <pc:chgData name="Ken Stevens" userId="d80fde96-7083-4d2c-a892-992fde7539bb" providerId="ADAL" clId="{F74EDAB6-6F34-4ADE-A927-154D6A371D6A}" dt="2023-08-15T16:06:22.147" v="35" actId="113"/>
        <pc:sldMkLst>
          <pc:docMk/>
          <pc:sldMk cId="884666001" sldId="469"/>
        </pc:sldMkLst>
        <pc:spChg chg="mod">
          <ac:chgData name="Ken Stevens" userId="d80fde96-7083-4d2c-a892-992fde7539bb" providerId="ADAL" clId="{F74EDAB6-6F34-4ADE-A927-154D6A371D6A}" dt="2023-08-15T16:06:22.147" v="35" actId="113"/>
          <ac:spMkLst>
            <pc:docMk/>
            <pc:sldMk cId="884666001" sldId="469"/>
            <ac:spMk id="2" creationId="{00000000-0000-0000-0000-000000000000}"/>
          </ac:spMkLst>
        </pc:spChg>
        <pc:spChg chg="mod">
          <ac:chgData name="Ken Stevens" userId="d80fde96-7083-4d2c-a892-992fde7539bb" providerId="ADAL" clId="{F74EDAB6-6F34-4ADE-A927-154D6A371D6A}" dt="2023-08-15T16:05:38.826" v="30" actId="20577"/>
          <ac:spMkLst>
            <pc:docMk/>
            <pc:sldMk cId="884666001" sldId="469"/>
            <ac:spMk id="3" creationId="{00000000-0000-0000-0000-000000000000}"/>
          </ac:spMkLst>
        </pc:spChg>
      </pc:sldChg>
      <pc:sldChg chg="modSp mod">
        <pc:chgData name="Ken Stevens" userId="d80fde96-7083-4d2c-a892-992fde7539bb" providerId="ADAL" clId="{F74EDAB6-6F34-4ADE-A927-154D6A371D6A}" dt="2023-08-15T16:07:47.085" v="49" actId="1076"/>
        <pc:sldMkLst>
          <pc:docMk/>
          <pc:sldMk cId="2295214880" sldId="470"/>
        </pc:sldMkLst>
        <pc:spChg chg="mod">
          <ac:chgData name="Ken Stevens" userId="d80fde96-7083-4d2c-a892-992fde7539bb" providerId="ADAL" clId="{F74EDAB6-6F34-4ADE-A927-154D6A371D6A}" dt="2023-08-15T16:07:37.799" v="46" actId="113"/>
          <ac:spMkLst>
            <pc:docMk/>
            <pc:sldMk cId="2295214880" sldId="470"/>
            <ac:spMk id="3" creationId="{121341B6-FC05-0C46-9C0D-7547DDDC163E}"/>
          </ac:spMkLst>
        </pc:spChg>
        <pc:picChg chg="mod">
          <ac:chgData name="Ken Stevens" userId="d80fde96-7083-4d2c-a892-992fde7539bb" providerId="ADAL" clId="{F74EDAB6-6F34-4ADE-A927-154D6A371D6A}" dt="2023-08-15T16:07:47.085" v="49" actId="1076"/>
          <ac:picMkLst>
            <pc:docMk/>
            <pc:sldMk cId="2295214880" sldId="470"/>
            <ac:picMk id="5" creationId="{F5AE5B12-7041-2836-EDCE-00DB3F31A64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ittlewandlelettersandsounds.org.uk/resources/for-parent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littlewandlelettersandsounds.org.uk/resources/for-parent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 panose="020B0604020202020204" pitchFamily="34" charset="0"/>
              <a:buChar char="•"/>
            </a:pPr>
            <a:r>
              <a:rPr lang="en-GB" b="0" dirty="0"/>
              <a:t>To give a </a:t>
            </a:r>
            <a:r>
              <a:rPr lang="en-GB" b="0" dirty="0">
                <a:latin typeface="Calibri"/>
                <a:cs typeface="Calibri"/>
              </a:rPr>
              <a:t>a simple definition of phonics</a:t>
            </a:r>
            <a:endParaRPr lang="en-US" b="0" dirty="0">
              <a:latin typeface="Calibri"/>
              <a:cs typeface="Calibri"/>
            </a:endParaRPr>
          </a:p>
          <a:p>
            <a:pPr marL="171450" indent="-171450">
              <a:buFont typeface="Arial,Sans-Serif"/>
              <a:buChar char="•"/>
            </a:pPr>
            <a:endParaRPr lang="en-GB" dirty="0"/>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US" i="1" dirty="0">
                <a:latin typeface="Calibri"/>
                <a:cs typeface="Calibri"/>
              </a:rPr>
              <a:t>As you will remember from last year ...</a:t>
            </a:r>
          </a:p>
          <a:p>
            <a:pPr marL="171450" indent="-171450">
              <a:buFont typeface="Arial,Sans-Serif"/>
              <a:buChar char="•"/>
            </a:pPr>
            <a:r>
              <a:rPr lang="en-US" i="0" dirty="0">
                <a:latin typeface="Calibri"/>
                <a:cs typeface="Calibri"/>
              </a:rPr>
              <a:t>Read the slide.</a:t>
            </a:r>
          </a:p>
          <a:p>
            <a:pPr marL="171450" indent="-171450">
              <a:buFont typeface="Arial,Sans-Serif"/>
              <a:buChar char="•"/>
            </a:pPr>
            <a:r>
              <a:rPr lang="en-US" i="1" dirty="0">
                <a:latin typeface="Calibri"/>
                <a:cs typeface="Calibri"/>
              </a:rPr>
              <a:t>It sounds complicated but it really isn’t! </a:t>
            </a:r>
            <a:endParaRPr lang="en-US" dirty="0">
              <a:latin typeface="Calibri"/>
              <a:cs typeface="Calibri"/>
            </a:endParaRPr>
          </a:p>
          <a:p>
            <a:pPr marL="171450" indent="-171450">
              <a:buFont typeface="Arial,Sans-Serif"/>
              <a:buChar char="•"/>
            </a:pPr>
            <a:r>
              <a:rPr lang="en-US" i="1" dirty="0">
                <a:latin typeface="Calibri"/>
                <a:cs typeface="Calibri"/>
              </a:rPr>
              <a:t>Let's review some of the important words that will help you understand phonics ...</a:t>
            </a:r>
            <a:endParaRPr lang="en-US" dirty="0">
              <a:latin typeface="Calibri"/>
              <a:cs typeface="Calibri"/>
            </a:endParaRP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panose="020B0604020202020204" pitchFamily="34" charset="0"/>
              <a:buChar char="•"/>
            </a:pPr>
            <a:r>
              <a:rPr lang="en-GB" dirty="0">
                <a:latin typeface="Calibri"/>
                <a:cs typeface="Calibri"/>
              </a:rPr>
              <a:t>To provide an overview of book matching</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charset="0"/>
              <a:buChar char="•"/>
            </a:pPr>
            <a:r>
              <a:rPr lang="en-US" i="1" dirty="0"/>
              <a:t>Once</a:t>
            </a:r>
            <a:r>
              <a:rPr lang="en-US" i="1" baseline="0" dirty="0"/>
              <a:t> your child is reading a Phase 3 book, we encourage them to ‘blend in their heads’ – you will remember that this is one of the strategies we use to help develop children to become fluent readers. (Blending in your head means children say the sounds quietly in their heads and then read the whole word out loud. Eventually, this will become automatic and children can read words that they know fluently.)</a:t>
            </a:r>
          </a:p>
          <a:p>
            <a:pPr marL="171450" indent="-171450">
              <a:buFont typeface="Arial" charset="0"/>
              <a:buChar char="•"/>
            </a:pPr>
            <a:r>
              <a:rPr lang="en-US" i="1" baseline="0" dirty="0"/>
              <a:t>We will always communicate with you if we feel that your child is not blending accurately enough yet and needs additional support.</a:t>
            </a:r>
            <a:endParaRPr lang="en-US" i="1" dirty="0"/>
          </a:p>
        </p:txBody>
      </p:sp>
    </p:spTree>
    <p:extLst>
      <p:ext uri="{BB962C8B-B14F-4D97-AF65-F5344CB8AC3E}">
        <p14:creationId xmlns:p14="http://schemas.microsoft.com/office/powerpoint/2010/main" val="334833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a:t>
            </a:r>
            <a:r>
              <a:rPr lang="en-GB" dirty="0">
                <a:latin typeface="Calibri"/>
                <a:cs typeface="Calibri"/>
              </a:rPr>
              <a:t>ntroduce the values of</a:t>
            </a:r>
            <a:r>
              <a:rPr lang="en-GB" baseline="0" dirty="0">
                <a:latin typeface="Calibri"/>
                <a:cs typeface="Calibri"/>
              </a:rPr>
              <a:t> </a:t>
            </a:r>
            <a:r>
              <a:rPr lang="en-GB" dirty="0">
                <a:latin typeface="Calibri"/>
                <a:cs typeface="Calibri"/>
              </a:rPr>
              <a:t>reading at home</a:t>
            </a:r>
            <a:endParaRPr lang="en-US" b="0" dirty="0">
              <a:latin typeface="Calibri" panose="020F0502020204030204" pitchFamily="34" charset="0"/>
              <a:cs typeface="Calibri" panose="020F0502020204030204" pitchFamily="34" charset="0"/>
            </a:endParaRPr>
          </a:p>
          <a:p>
            <a:pPr marL="0" indent="0">
              <a:buFont typeface="Arial"/>
              <a:buNone/>
            </a:pPr>
            <a:endParaRPr lang="en-GB" b="1" dirty="0">
              <a:latin typeface="Calibri"/>
              <a:cs typeface="Calibri"/>
            </a:endParaRPr>
          </a:p>
          <a:p>
            <a:pPr marL="0" indent="0">
              <a:buFont typeface="Arial"/>
              <a:buNone/>
            </a:pPr>
            <a:r>
              <a:rPr lang="en-GB" b="1" dirty="0">
                <a:latin typeface="Calibri"/>
                <a:cs typeface="Calibri"/>
              </a:rPr>
              <a:t>Suggested script:</a:t>
            </a:r>
            <a:endParaRPr lang="en-GB" b="0" i="1" dirty="0">
              <a:latin typeface="Calibri"/>
              <a:ea typeface="Calibri"/>
              <a:cs typeface="Calibri"/>
            </a:endParaRPr>
          </a:p>
          <a:p>
            <a:pPr marL="171450" indent="-171450">
              <a:buFont typeface="Arial"/>
              <a:buChar char="•"/>
            </a:pPr>
            <a:r>
              <a:rPr lang="en-GB" i="1" dirty="0">
                <a:latin typeface="Calibri"/>
                <a:ea typeface="Calibri"/>
                <a:cs typeface="Calibri"/>
              </a:rPr>
              <a:t>You play a crucial part in your child's reading and the most important thing you can do is read with them. </a:t>
            </a:r>
          </a:p>
          <a:p>
            <a:pPr marL="171450" indent="-171450">
              <a:buFont typeface="Arial"/>
              <a:buChar char="•"/>
            </a:pPr>
            <a:r>
              <a:rPr lang="en-GB" i="0" dirty="0">
                <a:latin typeface="Calibri"/>
                <a:ea typeface="Calibri"/>
                <a:cs typeface="Calibri"/>
              </a:rPr>
              <a:t>Read the slide.</a:t>
            </a:r>
          </a:p>
          <a:p>
            <a:pPr marL="171450" indent="-171450">
              <a:buFont typeface="Arial"/>
              <a:buChar char="•"/>
            </a:pPr>
            <a:r>
              <a:rPr lang="en-GB" i="1" dirty="0">
                <a:latin typeface="Calibri"/>
                <a:ea typeface="Calibri"/>
                <a:cs typeface="Calibri"/>
              </a:rPr>
              <a:t>Celebrate your child’s success at school and make time for reading at home.</a:t>
            </a:r>
            <a:endParaRPr lang="en-GB" i="1" dirty="0">
              <a:ea typeface="Calibri"/>
            </a:endParaRPr>
          </a:p>
          <a:p>
            <a:pPr marL="171450" indent="-171450">
              <a:buFont typeface="Arial"/>
              <a:buChar char="•"/>
            </a:pPr>
            <a:r>
              <a:rPr lang="en-GB" i="1" dirty="0">
                <a:latin typeface="Calibri"/>
                <a:ea typeface="Calibri"/>
                <a:cs typeface="Calibri"/>
              </a:rPr>
              <a:t>The Everybody read! part of the Little Wandle website has lots of book recommendations. Anyone can access it and find lots of lovely book recommendations for their children. </a:t>
            </a:r>
          </a:p>
          <a:p>
            <a:pPr marL="171450" indent="-171450">
              <a:buFont typeface="Arial"/>
              <a:buChar char="•"/>
            </a:pPr>
            <a:r>
              <a:rPr lang="en-GB" i="0" dirty="0">
                <a:latin typeface="Calibri"/>
                <a:ea typeface="Calibri"/>
                <a:cs typeface="Calibri"/>
              </a:rPr>
              <a:t>Click on link to show Everybody read! section of website:</a:t>
            </a:r>
            <a:r>
              <a:rPr lang="en-GB" i="1" dirty="0">
                <a:latin typeface="Calibri"/>
                <a:ea typeface="Calibri"/>
                <a:cs typeface="Calibri"/>
              </a:rPr>
              <a:t> https://</a:t>
            </a:r>
            <a:r>
              <a:rPr lang="en-GB" i="1" dirty="0" err="1">
                <a:latin typeface="Calibri"/>
                <a:ea typeface="Calibri"/>
                <a:cs typeface="Calibri"/>
              </a:rPr>
              <a:t>www.littlewandlelettersandsounds.org.uk</a:t>
            </a:r>
            <a:r>
              <a:rPr lang="en-GB" i="1" dirty="0">
                <a:latin typeface="Calibri"/>
                <a:ea typeface="Calibri"/>
                <a:cs typeface="Calibri"/>
              </a:rPr>
              <a:t>/resources/my-letters-and-sounds/everybody-read/</a:t>
            </a:r>
          </a:p>
          <a:p>
            <a:pPr marL="171450" indent="-171450">
              <a:buFont typeface="Arial"/>
              <a:buChar char="•"/>
            </a:pPr>
            <a:r>
              <a:rPr lang="en-GB" i="1" dirty="0">
                <a:latin typeface="Calibri"/>
                <a:ea typeface="Calibri"/>
                <a:cs typeface="Calibri"/>
              </a:rPr>
              <a:t>Don't forget that your local library can order books for you if you really want a specific book. </a:t>
            </a:r>
            <a:endParaRPr lang="en-GB" i="1" dirty="0"/>
          </a:p>
        </p:txBody>
      </p:sp>
    </p:spTree>
    <p:extLst>
      <p:ext uri="{BB962C8B-B14F-4D97-AF65-F5344CB8AC3E}">
        <p14:creationId xmlns:p14="http://schemas.microsoft.com/office/powerpoint/2010/main" val="3269180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provide guidance on reading the shared book at home</a:t>
            </a:r>
            <a:endParaRPr lang="en-US" dirty="0">
              <a:latin typeface="Calibri" panose="020F0502020204030204" pitchFamily="34" charset="0"/>
              <a:cs typeface="Calibri" panose="020F0502020204030204" pitchFamily="34" charset="0"/>
            </a:endParaRPr>
          </a:p>
          <a:p>
            <a:pPr marL="171450" indent="-171450">
              <a:buFont typeface="Arial"/>
              <a:buChar char="•"/>
            </a:pPr>
            <a:r>
              <a:rPr lang="en-GB" dirty="0">
                <a:latin typeface="Calibri"/>
                <a:cs typeface="Calibri"/>
              </a:rPr>
              <a:t>Only use this slide if your context allows this to be an appropriate expectation (e.g. high levels of deprivation or EAL may not be appropriate to encourage yet).</a:t>
            </a:r>
            <a:endParaRPr lang="en-GB" b="0" dirty="0">
              <a:latin typeface="Calibri" panose="020F0502020204030204" pitchFamily="34" charset="0"/>
              <a:cs typeface="Calibri" panose="020F0502020204030204" pitchFamily="34" charset="0"/>
            </a:endParaRPr>
          </a:p>
          <a:p>
            <a:pPr marL="171450" indent="-171450">
              <a:buFont typeface="Arial"/>
              <a:buChar char="•"/>
            </a:pPr>
            <a:endParaRPr lang="en-GB" b="0" dirty="0">
              <a:latin typeface="Calibri" panose="020F0502020204030204" pitchFamily="34" charset="0"/>
              <a:cs typeface="Calibri" panose="020F0502020204030204" pitchFamily="34" charset="0"/>
            </a:endParaRPr>
          </a:p>
          <a:p>
            <a:pPr marL="0" indent="0">
              <a:buFont typeface="Arial"/>
              <a:buNone/>
            </a:pPr>
            <a:r>
              <a:rPr lang="en-GB" b="1" dirty="0">
                <a:latin typeface="Calibri"/>
                <a:cs typeface="Calibri"/>
              </a:rPr>
              <a:t>Suggested script:</a:t>
            </a:r>
            <a:endParaRPr lang="en-GB" b="1" dirty="0"/>
          </a:p>
          <a:p>
            <a:pPr marL="171450" indent="-171450">
              <a:buFont typeface="Arial"/>
              <a:buChar char="•"/>
            </a:pPr>
            <a:r>
              <a:rPr lang="en-GB" i="1" dirty="0">
                <a:latin typeface="Calibri"/>
                <a:cs typeface="Calibri"/>
              </a:rPr>
              <a:t>Reading to your child daily can open a variety of doors to your child's education, imagination</a:t>
            </a:r>
            <a:r>
              <a:rPr lang="en-GB" i="1" baseline="0" dirty="0">
                <a:latin typeface="Calibri"/>
                <a:cs typeface="Calibri"/>
              </a:rPr>
              <a:t> and</a:t>
            </a:r>
            <a:r>
              <a:rPr lang="en-GB" i="1" dirty="0">
                <a:latin typeface="Calibri"/>
                <a:cs typeface="Calibri"/>
              </a:rPr>
              <a:t> well-being.</a:t>
            </a:r>
          </a:p>
          <a:p>
            <a:pPr marL="171450" indent="-171450">
              <a:buFont typeface="Arial"/>
              <a:buChar char="•"/>
            </a:pPr>
            <a:r>
              <a:rPr lang="en-GB" i="0" dirty="0">
                <a:latin typeface="Calibri"/>
                <a:cs typeface="Calibri"/>
              </a:rPr>
              <a:t>Read the slide.</a:t>
            </a:r>
            <a:endParaRPr lang="en-GB" i="0" dirty="0"/>
          </a:p>
          <a:p>
            <a:pPr marL="171450" indent="-171450">
              <a:buFont typeface="Arial"/>
              <a:buChar char="•"/>
            </a:pPr>
            <a:r>
              <a:rPr lang="en-GB" i="1" dirty="0">
                <a:latin typeface="Calibri"/>
                <a:cs typeface="Calibri"/>
              </a:rPr>
              <a:t>As a school, we also prioritise reading to the children daily to encourage the love of reading.</a:t>
            </a:r>
          </a:p>
          <a:p>
            <a:pPr marL="171450" indent="-171450">
              <a:buFont typeface="Arial"/>
              <a:buChar char="•"/>
            </a:pPr>
            <a:endParaRPr lang="en-GB" dirty="0"/>
          </a:p>
        </p:txBody>
      </p:sp>
    </p:spTree>
    <p:extLst>
      <p:ext uri="{BB962C8B-B14F-4D97-AF65-F5344CB8AC3E}">
        <p14:creationId xmlns:p14="http://schemas.microsoft.com/office/powerpoint/2010/main" val="2493339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Guidance on supporting</a:t>
            </a:r>
            <a:r>
              <a:rPr lang="en-GB" baseline="0" dirty="0">
                <a:latin typeface="Calibri"/>
                <a:cs typeface="Calibri"/>
              </a:rPr>
              <a:t> phonics learning</a:t>
            </a:r>
            <a:r>
              <a:rPr lang="en-GB" dirty="0">
                <a:latin typeface="Calibri"/>
                <a:cs typeface="Calibri"/>
              </a:rPr>
              <a:t> at home</a:t>
            </a:r>
            <a:endParaRPr lang="en-US" dirty="0"/>
          </a:p>
          <a:p>
            <a:endParaRPr lang="en-GB" dirty="0">
              <a:latin typeface="Calibri"/>
              <a:cs typeface="Calibri"/>
            </a:endParaRPr>
          </a:p>
          <a:p>
            <a:pPr marL="0" indent="0">
              <a:buFont typeface="Arial" charset="0"/>
              <a:buNone/>
            </a:pPr>
            <a:r>
              <a:rPr lang="en-GB" b="1" dirty="0">
                <a:latin typeface="Calibri"/>
                <a:cs typeface="Calibri"/>
              </a:rPr>
              <a:t>Suggested script:</a:t>
            </a:r>
            <a:endParaRPr lang="en-GB" dirty="0">
              <a:latin typeface="Calibri"/>
              <a:cs typeface="Calibri"/>
            </a:endParaRPr>
          </a:p>
          <a:p>
            <a:pPr marL="171450" indent="-171450">
              <a:buFont typeface="Arial"/>
              <a:buChar char="•"/>
            </a:pPr>
            <a:r>
              <a:rPr lang="en-US" i="1" dirty="0">
                <a:latin typeface="Calibri"/>
                <a:cs typeface="Calibri"/>
              </a:rPr>
              <a:t>It is really important that you pronounce the sounds correctly at home if you are supporting your child. </a:t>
            </a:r>
          </a:p>
          <a:p>
            <a:pPr marL="171450" indent="-171450">
              <a:buFont typeface="Arial"/>
              <a:buChar char="•"/>
            </a:pPr>
            <a:r>
              <a:rPr lang="en-US" i="1" dirty="0">
                <a:latin typeface="Calibri"/>
                <a:cs typeface="Calibri"/>
              </a:rPr>
              <a:t>These videos are on the website for you to refer to and if you are unsure, please ask your child’s teacher.</a:t>
            </a:r>
            <a:endParaRPr lang="en-US" dirty="0">
              <a:cs typeface="Calibri"/>
            </a:endParaRPr>
          </a:p>
          <a:p>
            <a:pPr marL="171450" indent="-171450">
              <a:buFont typeface="Arial"/>
              <a:buChar char="•"/>
            </a:pPr>
            <a:r>
              <a:rPr lang="en-US" i="0" dirty="0">
                <a:latin typeface="Calibri"/>
                <a:cs typeface="Calibri"/>
              </a:rPr>
              <a:t>Show the parents where to access the videos on the website and play them.</a:t>
            </a:r>
            <a:r>
              <a:rPr lang="en-US" i="0" baseline="0" dirty="0">
                <a:latin typeface="Calibri"/>
                <a:cs typeface="Calibri"/>
              </a:rPr>
              <a:t> </a:t>
            </a:r>
            <a:r>
              <a:rPr lang="en-US" i="0" dirty="0">
                <a:latin typeface="Calibri"/>
                <a:cs typeface="Calibri"/>
                <a:hlinkClick r:id="rId3"/>
              </a:rPr>
              <a:t>https://www.littlewandlelettersandsounds.org.uk/resources/for-parents/</a:t>
            </a:r>
            <a:r>
              <a:rPr lang="en-US" i="0" dirty="0">
                <a:latin typeface="Calibri"/>
                <a:cs typeface="Calibri"/>
              </a:rPr>
              <a:t> </a:t>
            </a:r>
          </a:p>
          <a:p>
            <a:pPr marL="171450" marR="0" lvl="0" indent="-171450" algn="l" defTabSz="914400" rtl="0" eaLnBrk="0" fontAlgn="base" latinLnBrk="0" hangingPunct="0">
              <a:lnSpc>
                <a:spcPct val="100000"/>
              </a:lnSpc>
              <a:spcBef>
                <a:spcPct val="0"/>
              </a:spcBef>
              <a:spcAft>
                <a:spcPct val="0"/>
              </a:spcAft>
              <a:buClrTx/>
              <a:buSzTx/>
              <a:buFont typeface="Arial"/>
              <a:buChar char="•"/>
              <a:tabLst/>
              <a:defRPr/>
            </a:pPr>
            <a:r>
              <a:rPr lang="en-US" i="0" dirty="0">
                <a:latin typeface="Calibri"/>
                <a:cs typeface="Calibri"/>
              </a:rPr>
              <a:t>Tell the parents that ‘Little Wandle at Home’ phonics flashcards are available from HarperCollins: </a:t>
            </a:r>
            <a:r>
              <a:rPr lang="en-GB" dirty="0">
                <a:solidFill>
                  <a:srgbClr val="3F3F3F"/>
                </a:solidFill>
                <a:effectLst/>
                <a:latin typeface="Helvetica" pitchFamily="2" charset="0"/>
              </a:rPr>
              <a:t>https://</a:t>
            </a:r>
            <a:r>
              <a:rPr lang="en-GB" dirty="0" err="1">
                <a:solidFill>
                  <a:srgbClr val="3F3F3F"/>
                </a:solidFill>
                <a:effectLst/>
                <a:latin typeface="Helvetica" pitchFamily="2" charset="0"/>
              </a:rPr>
              <a:t>collins.co.uk</a:t>
            </a:r>
            <a:r>
              <a:rPr lang="en-GB" dirty="0">
                <a:solidFill>
                  <a:srgbClr val="3F3F3F"/>
                </a:solidFill>
                <a:effectLst/>
                <a:latin typeface="Helvetica" pitchFamily="2" charset="0"/>
              </a:rPr>
              <a:t>/pages/little-</a:t>
            </a:r>
            <a:r>
              <a:rPr lang="en-GB" dirty="0" err="1">
                <a:solidFill>
                  <a:srgbClr val="3F3F3F"/>
                </a:solidFill>
                <a:effectLst/>
                <a:latin typeface="Helvetica" pitchFamily="2" charset="0"/>
              </a:rPr>
              <a:t>wandle</a:t>
            </a:r>
            <a:r>
              <a:rPr lang="en-GB" dirty="0">
                <a:solidFill>
                  <a:srgbClr val="3F3F3F"/>
                </a:solidFill>
                <a:effectLst/>
                <a:latin typeface="Helvetica" pitchFamily="2" charset="0"/>
              </a:rPr>
              <a:t>-at-home</a:t>
            </a:r>
          </a:p>
          <a:p>
            <a:pPr marL="171450" indent="-171450">
              <a:buFont typeface="Arial"/>
              <a:buChar char="•"/>
            </a:pPr>
            <a:endParaRPr lang="en-US" i="0" dirty="0">
              <a:cs typeface="Calibri"/>
            </a:endParaRPr>
          </a:p>
          <a:p>
            <a:pPr marL="171450" indent="-171450">
              <a:buFont typeface="Arial"/>
              <a:buChar char="•"/>
            </a:pPr>
            <a:endParaRPr lang="en-US" i="0" dirty="0">
              <a:cs typeface="Calibri"/>
            </a:endParaRP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panose="020B0604020202020204" pitchFamily="34" charset="0"/>
              <a:buChar char="•"/>
            </a:pPr>
            <a:r>
              <a:rPr lang="en-GB" b="0" dirty="0"/>
              <a:t>Key takeaway</a:t>
            </a:r>
            <a:r>
              <a:rPr lang="en-GB" b="0" baseline="0" dirty="0"/>
              <a:t>/</a:t>
            </a:r>
            <a:r>
              <a:rPr lang="en-GB" b="0">
                <a:latin typeface="Calibri"/>
                <a:cs typeface="Calibri"/>
              </a:rPr>
              <a:t>f</a:t>
            </a:r>
            <a:r>
              <a:rPr lang="en-GB">
                <a:latin typeface="Calibri"/>
                <a:cs typeface="Calibri"/>
              </a:rPr>
              <a:t>inal message</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GB" i="0" dirty="0"/>
              <a:t>Read the quote.</a:t>
            </a:r>
            <a:endParaRPr lang="en-US" i="0" dirty="0"/>
          </a:p>
          <a:p>
            <a:pPr marL="171450" indent="-171450">
              <a:buFont typeface="Arial"/>
              <a:buChar char="•"/>
            </a:pPr>
            <a:r>
              <a:rPr lang="en-US" i="1" dirty="0">
                <a:latin typeface="Calibri"/>
                <a:cs typeface="Calibri"/>
              </a:rPr>
              <a:t>Working together will ensure that your children become skilled readers.</a:t>
            </a:r>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 panose="020B0604020202020204" pitchFamily="34" charset="0"/>
              <a:buChar char="•"/>
            </a:pPr>
            <a:r>
              <a:rPr lang="en-GB" b="0" dirty="0">
                <a:latin typeface="Calibri"/>
                <a:cs typeface="Calibri"/>
              </a:rPr>
              <a:t>To give s</a:t>
            </a:r>
            <a:r>
              <a:rPr lang="en-GB" dirty="0">
                <a:latin typeface="Calibri"/>
                <a:cs typeface="Calibri"/>
              </a:rPr>
              <a:t>imple definitions of key terminology</a:t>
            </a:r>
            <a:endParaRPr lang="en-GB" b="0" dirty="0">
              <a:latin typeface="Calibri"/>
              <a:cs typeface="Calibri"/>
            </a:endParaRPr>
          </a:p>
          <a:p>
            <a:pPr marL="171450" indent="-171450">
              <a:buFont typeface="Arial" panose="020B0604020202020204" pitchFamily="34" charset="0"/>
              <a:buChar char="•"/>
            </a:pPr>
            <a:endParaRPr lang="en-GB" b="0" dirty="0">
              <a:latin typeface="Calibri"/>
              <a:cs typeface="Calibri"/>
            </a:endParaRPr>
          </a:p>
          <a:p>
            <a:pPr marL="0" indent="0">
              <a:buFont typeface="Arial" panose="020B0604020202020204" pitchFamily="34" charset="0"/>
              <a:buNone/>
            </a:pPr>
            <a:r>
              <a:rPr lang="en-GB" b="1" dirty="0">
                <a:latin typeface="Calibri"/>
                <a:cs typeface="Calibri"/>
              </a:rPr>
              <a:t>Suggested script:</a:t>
            </a:r>
            <a:endParaRPr lang="en-US" b="0" dirty="0">
              <a:latin typeface="Calibri"/>
              <a:cs typeface="Calibri"/>
            </a:endParaRPr>
          </a:p>
          <a:p>
            <a:pPr marL="171450" indent="-171450">
              <a:buFont typeface="Arial,Sans-Serif"/>
              <a:buChar char="•"/>
            </a:pPr>
            <a:r>
              <a:rPr lang="en-US" i="0" dirty="0">
                <a:latin typeface="Calibri"/>
                <a:cs typeface="Calibri"/>
              </a:rPr>
              <a:t>Review what each word means – use the Glossary to help.</a:t>
            </a:r>
          </a:p>
          <a:p>
            <a:pPr marL="171450" indent="-171450">
              <a:buFont typeface="Arial,Sans-Serif"/>
              <a:buChar char="•"/>
            </a:pPr>
            <a:r>
              <a:rPr lang="en-US" i="1" dirty="0">
                <a:latin typeface="Calibri"/>
                <a:cs typeface="Calibri"/>
              </a:rPr>
              <a:t>Children</a:t>
            </a:r>
            <a:r>
              <a:rPr lang="en-US" i="1" baseline="0" dirty="0">
                <a:latin typeface="Calibri"/>
                <a:cs typeface="Calibri"/>
              </a:rPr>
              <a:t> will have already learned most of these terms. In </a:t>
            </a:r>
            <a:r>
              <a:rPr lang="en-US" i="1" dirty="0">
                <a:latin typeface="Calibri"/>
                <a:cs typeface="Calibri"/>
              </a:rPr>
              <a:t>Year 1</a:t>
            </a:r>
            <a:r>
              <a:rPr lang="en-US" i="1" baseline="0" dirty="0">
                <a:latin typeface="Calibri"/>
                <a:cs typeface="Calibri"/>
              </a:rPr>
              <a:t>, split digraphs are introduced.</a:t>
            </a:r>
            <a:r>
              <a:rPr lang="en-US" i="1" dirty="0">
                <a:latin typeface="Calibri"/>
                <a:cs typeface="Calibri"/>
              </a:rPr>
              <a:t> </a:t>
            </a:r>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GB" b="1" dirty="0">
                <a:latin typeface="Calibri"/>
                <a:cs typeface="Calibri"/>
              </a:rPr>
              <a:t>Slide purpose:</a:t>
            </a:r>
            <a:endParaRPr lang="en-US" b="0" dirty="0">
              <a:latin typeface="Calibri"/>
              <a:cs typeface="Calibri"/>
            </a:endParaRPr>
          </a:p>
          <a:p>
            <a:pPr marL="171450" indent="-171450">
              <a:buFont typeface="Arial" charset="0"/>
              <a:buChar char="•"/>
            </a:pPr>
            <a:r>
              <a:rPr lang="en-US" dirty="0">
                <a:latin typeface="Calibri"/>
                <a:cs typeface="Calibri"/>
              </a:rPr>
              <a:t>To introduce the Phase 5 GPCs and how to say them</a:t>
            </a:r>
          </a:p>
          <a:p>
            <a:pPr marL="171450" indent="-171450">
              <a:buFont typeface="Arial,Sans-Serif"/>
              <a:buChar char="•"/>
            </a:pPr>
            <a:endParaRPr lang="en-US" b="0" dirty="0">
              <a:latin typeface="Calibri"/>
              <a:cs typeface="Calibri"/>
            </a:endParaRPr>
          </a:p>
          <a:p>
            <a:pPr marL="0" indent="0">
              <a:buFont typeface="Arial,Sans-Serif"/>
              <a:buNone/>
            </a:pPr>
            <a:r>
              <a:rPr lang="en-US" b="1" dirty="0">
                <a:latin typeface="Calibri"/>
                <a:cs typeface="Calibri"/>
              </a:rPr>
              <a:t>Suggested script:</a:t>
            </a:r>
            <a:endParaRPr lang="en-US" dirty="0">
              <a:latin typeface="Calibri"/>
              <a:cs typeface="Calibri"/>
            </a:endParaRPr>
          </a:p>
          <a:p>
            <a:pPr marL="171450" indent="-171450">
              <a:buFont typeface="Arial,Sans-Serif"/>
              <a:buChar char="•"/>
            </a:pPr>
            <a:r>
              <a:rPr lang="en-US" i="1" dirty="0">
                <a:latin typeface="Calibri"/>
                <a:cs typeface="Calibri"/>
              </a:rPr>
              <a:t>Let's have a look at the Phase 5 sounds. </a:t>
            </a:r>
          </a:p>
          <a:p>
            <a:pPr marL="171450" indent="-171450">
              <a:buFont typeface="Arial,Sans-Serif"/>
              <a:buChar char="•"/>
            </a:pPr>
            <a:r>
              <a:rPr lang="en-US" dirty="0">
                <a:latin typeface="Calibri"/>
                <a:cs typeface="Calibri"/>
              </a:rPr>
              <a:t>Hand out the Phase 5 handout and the ‘Grow the code’ mat.</a:t>
            </a:r>
            <a:endParaRPr lang="en-US" dirty="0">
              <a:latin typeface="Calibri" panose="020F0502020204030204" pitchFamily="34" charset="0"/>
              <a:cs typeface="Calibri" panose="020F0502020204030204" pitchFamily="34" charset="0"/>
            </a:endParaRPr>
          </a:p>
          <a:p>
            <a:pPr marL="171450" indent="-171450">
              <a:buFont typeface="Arial,Sans-Serif"/>
              <a:buChar char="•"/>
            </a:pPr>
            <a:r>
              <a:rPr lang="en-US" dirty="0">
                <a:latin typeface="Calibri"/>
                <a:cs typeface="Calibri"/>
              </a:rPr>
              <a:t>Play the video and pause it so the parents can say the sounds if you wish.</a:t>
            </a:r>
          </a:p>
          <a:p>
            <a:pPr marL="171450" indent="-171450">
              <a:buFont typeface="Arial,Sans-Serif"/>
              <a:buChar char="•"/>
            </a:pPr>
            <a:r>
              <a:rPr lang="en-US" dirty="0">
                <a:latin typeface="Calibri"/>
                <a:cs typeface="Calibri"/>
              </a:rPr>
              <a:t>Or display the ‘Grow the code’ chart and teach the parents the sounds.</a:t>
            </a:r>
          </a:p>
          <a:p>
            <a:pPr marL="171450" indent="-171450">
              <a:buFont typeface="Arial,Sans-Serif"/>
              <a:buChar char="•"/>
            </a:pPr>
            <a:r>
              <a:rPr lang="en-US" i="1" dirty="0">
                <a:latin typeface="Calibri"/>
                <a:cs typeface="Calibri"/>
              </a:rPr>
              <a:t>Have a look at your handout and watch this video/look at the ‘Grow the code’ chart on the screen.</a:t>
            </a:r>
            <a:endParaRPr lang="en-US" i="1" dirty="0">
              <a:cs typeface="Calibri"/>
            </a:endParaRPr>
          </a:p>
          <a:p>
            <a:pPr marL="171450" indent="-171450">
              <a:buFont typeface="Arial,Sans-Serif"/>
              <a:buChar char="•"/>
            </a:pPr>
            <a:r>
              <a:rPr lang="en-US" i="1" dirty="0">
                <a:latin typeface="Calibri"/>
                <a:cs typeface="Calibri"/>
              </a:rPr>
              <a:t>Now, let's have a practice!</a:t>
            </a:r>
            <a:endParaRPr lang="en-US" i="1" dirty="0">
              <a:cs typeface="Calibri"/>
            </a:endParaRPr>
          </a:p>
          <a:p>
            <a:endParaRPr lang="en-US" dirty="0">
              <a:cs typeface="Calibri"/>
            </a:endParaRPr>
          </a:p>
        </p:txBody>
      </p:sp>
    </p:spTree>
    <p:extLst>
      <p:ext uri="{BB962C8B-B14F-4D97-AF65-F5344CB8AC3E}">
        <p14:creationId xmlns:p14="http://schemas.microsoft.com/office/powerpoint/2010/main" val="1292059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latin typeface="Calibri"/>
                <a:cs typeface="Calibri"/>
              </a:rPr>
              <a:t>Slide purpose:</a:t>
            </a:r>
            <a:endParaRPr lang="en-US" dirty="0">
              <a:latin typeface="Calibri"/>
              <a:cs typeface="Calibri"/>
            </a:endParaRP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GB" dirty="0">
                <a:latin typeface="Calibri"/>
                <a:cs typeface="Calibri"/>
              </a:rPr>
              <a:t>To provide an overview of Phase 5</a:t>
            </a:r>
            <a:r>
              <a:rPr lang="en-GB" baseline="0" dirty="0">
                <a:latin typeface="Calibri"/>
                <a:cs typeface="Calibri"/>
              </a:rPr>
              <a:t> </a:t>
            </a:r>
            <a:r>
              <a:rPr lang="en-GB" dirty="0">
                <a:latin typeface="Calibri"/>
                <a:cs typeface="Calibri"/>
              </a:rPr>
              <a:t>'Grow the code’</a:t>
            </a:r>
            <a:endParaRPr lang="en-GB" dirty="0">
              <a:cs typeface="Calibri"/>
            </a:endParaRPr>
          </a:p>
          <a:p>
            <a:endParaRPr lang="en-GB" dirty="0">
              <a:latin typeface="Calibri"/>
              <a:cs typeface="Calibri"/>
            </a:endParaRPr>
          </a:p>
          <a:p>
            <a:pPr marL="0" indent="0">
              <a:buFont typeface="Arial,Sans-Serif"/>
              <a:buNone/>
            </a:pPr>
            <a:r>
              <a:rPr lang="en-US" b="1" dirty="0">
                <a:latin typeface="Calibri"/>
                <a:cs typeface="Calibri"/>
              </a:rPr>
              <a:t>Suggested script:</a:t>
            </a:r>
            <a:endParaRPr lang="en-US" dirty="0">
              <a:latin typeface="Calibri"/>
              <a:cs typeface="Calibri"/>
            </a:endParaRP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GB" i="1" dirty="0">
                <a:latin typeface="Calibri"/>
                <a:cs typeface="Calibri"/>
              </a:rPr>
              <a:t>The </a:t>
            </a:r>
            <a:r>
              <a:rPr lang="en-US" i="1" baseline="0" dirty="0">
                <a:latin typeface="Calibri"/>
                <a:cs typeface="Calibri"/>
              </a:rPr>
              <a:t>children learn the last set of graphemes, including ones with alternative pronunciations.</a:t>
            </a:r>
            <a:r>
              <a:rPr lang="en-US" i="1" dirty="0">
                <a:latin typeface="Calibri"/>
                <a:cs typeface="Calibri"/>
              </a:rPr>
              <a:t> </a:t>
            </a:r>
            <a:endParaRPr lang="en-US" dirty="0"/>
          </a:p>
          <a:p>
            <a:pPr marL="171450" indent="-171450">
              <a:buFont typeface="Arial"/>
              <a:buChar char="•"/>
            </a:pPr>
            <a:r>
              <a:rPr lang="en-US" i="0" dirty="0">
                <a:latin typeface="Calibri"/>
                <a:cs typeface="Calibri"/>
              </a:rPr>
              <a:t>Play the video which explains how we teach Phase 5. (The first 20 seconds are a repeat of the ‘How to say the sounds’ video but then goes on to explain what the alternative graphemes are for the sound /ai/.)</a:t>
            </a:r>
            <a:endParaRPr lang="en-US" i="0" dirty="0">
              <a:cs typeface="Calibri"/>
            </a:endParaRP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US" i="1" baseline="0" dirty="0">
                <a:latin typeface="Calibri"/>
                <a:cs typeface="Calibri"/>
              </a:rPr>
              <a:t>They will also learn to ‘Grow the code’ where children will explore different ways of spelling the same phoneme and reading the same grapheme. This means </a:t>
            </a:r>
            <a:r>
              <a:rPr lang="en-GB" i="1" dirty="0">
                <a:latin typeface="Calibri"/>
                <a:cs typeface="Calibri"/>
              </a:rPr>
              <a:t>that they are able to read increasingly challenging words and books.</a:t>
            </a:r>
            <a:endParaRPr lang="en-US" dirty="0"/>
          </a:p>
          <a:p>
            <a:pPr marL="171450" indent="-171450">
              <a:buFont typeface="Arial"/>
              <a:buChar char="•"/>
            </a:pPr>
            <a:r>
              <a:rPr lang="en-US" i="1" baseline="0" dirty="0"/>
              <a:t>Children learn strategies so that they can distinguish between the same grapheme, different phoneme and the same phoneme but different grapheme. ‘Growing the code’ will support children as they get older with accurate spelling.</a:t>
            </a:r>
            <a:endParaRPr lang="en-US" i="1" dirty="0"/>
          </a:p>
        </p:txBody>
      </p:sp>
    </p:spTree>
    <p:extLst>
      <p:ext uri="{BB962C8B-B14F-4D97-AF65-F5344CB8AC3E}">
        <p14:creationId xmlns:p14="http://schemas.microsoft.com/office/powerpoint/2010/main" val="2985056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defRPr/>
            </a:pPr>
            <a:r>
              <a:rPr lang="en-GB" b="1" dirty="0">
                <a:latin typeface="Calibri"/>
                <a:cs typeface="Calibri"/>
              </a:rPr>
              <a:t>Slide purpose:</a:t>
            </a:r>
            <a:endParaRPr lang="en-US" b="0" dirty="0">
              <a:latin typeface="Calibri"/>
              <a:cs typeface="Calibri"/>
            </a:endParaRPr>
          </a:p>
          <a:p>
            <a:pPr marL="171450" indent="-171450">
              <a:buFont typeface="Arial" charset="0"/>
              <a:buChar char="•"/>
              <a:defRPr/>
            </a:pPr>
            <a:r>
              <a:rPr lang="en-GB" dirty="0">
                <a:latin typeface="Calibri"/>
                <a:cs typeface="Calibri"/>
              </a:rPr>
              <a:t>To introduce</a:t>
            </a:r>
            <a:r>
              <a:rPr lang="en-GB" baseline="0" dirty="0">
                <a:latin typeface="Calibri"/>
                <a:cs typeface="Calibri"/>
              </a:rPr>
              <a:t> the </a:t>
            </a:r>
            <a:r>
              <a:rPr lang="en-GB" dirty="0">
                <a:latin typeface="Calibri"/>
                <a:cs typeface="Calibri"/>
              </a:rPr>
              <a:t>strategies that children need to become fluent readers</a:t>
            </a:r>
            <a:endParaRPr lang="en-GB" b="1" dirty="0">
              <a:latin typeface="Calibri"/>
              <a:cs typeface="Calibri"/>
            </a:endParaRPr>
          </a:p>
          <a:p>
            <a:pPr>
              <a:defRPr/>
            </a:pPr>
            <a:endParaRPr lang="en-US" i="1" dirty="0">
              <a:latin typeface="Calibri"/>
              <a:cs typeface="Calibri"/>
            </a:endParaRPr>
          </a:p>
          <a:p>
            <a:pPr marL="0" indent="0">
              <a:buFont typeface="Arial" charset="0"/>
              <a:buNone/>
              <a:defRPr/>
            </a:pPr>
            <a:r>
              <a:rPr lang="en-US" b="1" dirty="0">
                <a:latin typeface="Calibri"/>
                <a:cs typeface="Calibri"/>
              </a:rPr>
              <a:t>Suggested script:</a:t>
            </a:r>
          </a:p>
          <a:p>
            <a:pPr marL="171450" indent="-171450">
              <a:buFont typeface="Arial"/>
              <a:buChar char="•"/>
              <a:defRPr/>
            </a:pPr>
            <a:r>
              <a:rPr lang="en-US" i="1" dirty="0">
                <a:latin typeface="Calibri"/>
                <a:cs typeface="Calibri"/>
              </a:rPr>
              <a:t>Most children will now be</a:t>
            </a:r>
            <a:r>
              <a:rPr lang="en-US" i="1" baseline="0" dirty="0">
                <a:latin typeface="Calibri"/>
                <a:cs typeface="Calibri"/>
              </a:rPr>
              <a:t> confident using the strategy ‘blend in your head’ to build their fluency. </a:t>
            </a:r>
            <a:endParaRPr lang="en-US" dirty="0">
              <a:cs typeface="Calibri"/>
            </a:endParaRPr>
          </a:p>
          <a:p>
            <a:pPr marL="171450" indent="-171450">
              <a:buFont typeface="Arial"/>
              <a:buChar char="•"/>
              <a:defRPr/>
            </a:pPr>
            <a:r>
              <a:rPr lang="en-US" i="1" baseline="0" dirty="0">
                <a:latin typeface="Calibri"/>
                <a:cs typeface="Calibri"/>
              </a:rPr>
              <a:t>Blending in your head means children say the sounds quietly in their heads and then read the whole word out loud. </a:t>
            </a:r>
          </a:p>
          <a:p>
            <a:pPr marL="171450" indent="-171450">
              <a:buFont typeface="Arial"/>
              <a:buChar char="•"/>
              <a:defRPr/>
            </a:pPr>
            <a:r>
              <a:rPr lang="en-US" i="1" baseline="0" dirty="0">
                <a:latin typeface="Calibri"/>
                <a:cs typeface="Calibri"/>
              </a:rPr>
              <a:t>If your child is struggling with a word, encourage them to blend in their head.</a:t>
            </a:r>
          </a:p>
          <a:p>
            <a:pPr marL="171450" indent="-171450">
              <a:buFont typeface="Arial"/>
              <a:buChar char="•"/>
              <a:defRPr/>
            </a:pPr>
            <a:r>
              <a:rPr lang="en-US" i="1" baseline="0" dirty="0">
                <a:latin typeface="Calibri"/>
                <a:cs typeface="Calibri"/>
              </a:rPr>
              <a:t>Children are also taught to spot digraphs in words before reading the word as a whole. This also helps their developing fluency.</a:t>
            </a:r>
          </a:p>
          <a:p>
            <a:pPr marL="171450" indent="-171450">
              <a:buFont typeface="Arial"/>
              <a:buChar char="•"/>
              <a:defRPr/>
            </a:pPr>
            <a:r>
              <a:rPr lang="en-US" i="0" baseline="0" dirty="0">
                <a:latin typeface="Calibri"/>
                <a:cs typeface="Calibri"/>
              </a:rPr>
              <a:t>Show parents how to spot digraphs in words. Show a word such as ‘head’. Point to ‘</a:t>
            </a:r>
            <a:r>
              <a:rPr lang="en-US" i="0" baseline="0" dirty="0" err="1">
                <a:latin typeface="Calibri"/>
                <a:cs typeface="Calibri"/>
              </a:rPr>
              <a:t>ea</a:t>
            </a:r>
            <a:r>
              <a:rPr lang="en-US" i="0" baseline="0" dirty="0">
                <a:latin typeface="Calibri"/>
                <a:cs typeface="Calibri"/>
              </a:rPr>
              <a:t>’ and say: </a:t>
            </a:r>
            <a:r>
              <a:rPr lang="en-US" i="1" baseline="0" dirty="0">
                <a:latin typeface="Calibri"/>
                <a:cs typeface="Calibri"/>
              </a:rPr>
              <a:t>This is a digraph.</a:t>
            </a:r>
            <a:r>
              <a:rPr lang="en-US" i="0" baseline="0" dirty="0">
                <a:latin typeface="Calibri"/>
                <a:cs typeface="Calibri"/>
              </a:rPr>
              <a:t> Model reading the word: h-</a:t>
            </a:r>
            <a:r>
              <a:rPr lang="en-US" i="0" baseline="0" dirty="0" err="1">
                <a:latin typeface="Calibri"/>
                <a:cs typeface="Calibri"/>
              </a:rPr>
              <a:t>ea</a:t>
            </a:r>
            <a:r>
              <a:rPr lang="en-US" i="0" baseline="0" dirty="0">
                <a:latin typeface="Calibri"/>
                <a:cs typeface="Calibri"/>
              </a:rPr>
              <a:t>-d head. Show another word e.g. ‘bread’. Ask parents to spot the digraph and read the word: b-r-</a:t>
            </a:r>
            <a:r>
              <a:rPr lang="en-US" i="0" baseline="0" dirty="0" err="1">
                <a:latin typeface="Calibri"/>
                <a:cs typeface="Calibri"/>
              </a:rPr>
              <a:t>ea</a:t>
            </a:r>
            <a:r>
              <a:rPr lang="en-US" i="0" baseline="0" dirty="0">
                <a:latin typeface="Calibri"/>
                <a:cs typeface="Calibri"/>
              </a:rPr>
              <a:t>-d bread. </a:t>
            </a:r>
          </a:p>
          <a:p>
            <a:pPr marL="171450" indent="-171450">
              <a:buFont typeface="Arial"/>
              <a:buChar char="•"/>
              <a:defRPr/>
            </a:pPr>
            <a:r>
              <a:rPr lang="en-US" i="1" baseline="0" dirty="0">
                <a:latin typeface="Calibri"/>
                <a:cs typeface="Calibri"/>
              </a:rPr>
              <a:t>Eventually, reading becomes automatic and children will be able to read words that they know fluently.</a:t>
            </a:r>
            <a:endParaRPr lang="en-US" i="1" dirty="0"/>
          </a:p>
          <a:p>
            <a:pPr marL="171450" indent="-171450">
              <a:buFont typeface="Arial"/>
              <a:buChar char="•"/>
              <a:defRPr/>
            </a:pPr>
            <a:r>
              <a:rPr lang="en-US" i="1" baseline="0" dirty="0">
                <a:latin typeface="Calibri"/>
                <a:cs typeface="Calibri"/>
              </a:rPr>
              <a:t>Fluency is the ultimate goal of phonics teaching and fluent reading is explicitly taught. </a:t>
            </a:r>
          </a:p>
          <a:p>
            <a:pPr marL="171450" indent="-171450">
              <a:buFont typeface="Arial"/>
              <a:buChar char="•"/>
              <a:defRPr/>
            </a:pPr>
            <a:endParaRPr lang="en-US" i="0" dirty="0"/>
          </a:p>
          <a:p>
            <a:endParaRPr lang="en-US" i="1" baseline="0" dirty="0"/>
          </a:p>
          <a:p>
            <a:endParaRPr lang="en-GB" i="1" dirty="0"/>
          </a:p>
        </p:txBody>
      </p:sp>
    </p:spTree>
    <p:extLst>
      <p:ext uri="{BB962C8B-B14F-4D97-AF65-F5344CB8AC3E}">
        <p14:creationId xmlns:p14="http://schemas.microsoft.com/office/powerpoint/2010/main" val="1742992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GB" b="1" dirty="0">
                <a:latin typeface="Calibri"/>
                <a:cs typeface="Calibri"/>
              </a:rPr>
              <a:t>Slide purpose</a:t>
            </a:r>
            <a:r>
              <a:rPr lang="en-GB" b="1" dirty="0"/>
              <a:t>:</a:t>
            </a:r>
            <a:endParaRPr lang="en-US" b="0" dirty="0"/>
          </a:p>
          <a:p>
            <a:pPr marL="171450" indent="-171450">
              <a:buFont typeface="Arial" charset="0"/>
              <a:buChar char="•"/>
            </a:pPr>
            <a:r>
              <a:rPr lang="en-GB" dirty="0">
                <a:latin typeface="Calibri"/>
                <a:cs typeface="Calibri"/>
              </a:rPr>
              <a:t>To introduce tricky words</a:t>
            </a:r>
            <a:endParaRPr lang="en-GB" dirty="0"/>
          </a:p>
          <a:p>
            <a:endParaRPr lang="en-US" dirty="0"/>
          </a:p>
          <a:p>
            <a:pPr marL="0" indent="0">
              <a:buFont typeface="Arial" charset="0"/>
              <a:buNone/>
            </a:pPr>
            <a:r>
              <a:rPr lang="en-US" b="1" dirty="0">
                <a:latin typeface="Calibri"/>
                <a:cs typeface="Calibri"/>
              </a:rPr>
              <a:t>Suggested script:</a:t>
            </a:r>
            <a:endParaRPr lang="en-US" dirty="0">
              <a:latin typeface="Calibri"/>
              <a:cs typeface="Calibri"/>
            </a:endParaRPr>
          </a:p>
          <a:p>
            <a:pPr marL="171450" indent="-171450">
              <a:buFont typeface="Arial"/>
              <a:buChar char="•"/>
            </a:pPr>
            <a:r>
              <a:rPr lang="en-US" i="1" dirty="0">
                <a:latin typeface="Calibri"/>
                <a:cs typeface="Calibri"/>
              </a:rPr>
              <a:t>So, what are tricky words?</a:t>
            </a:r>
            <a:endParaRPr lang="en-US" b="1" dirty="0">
              <a:cs typeface="Calibri"/>
            </a:endParaRPr>
          </a:p>
          <a:p>
            <a:pPr marL="171450" indent="-171450">
              <a:buFont typeface="Arial"/>
              <a:buChar char="•"/>
            </a:pPr>
            <a:r>
              <a:rPr lang="en-US" i="1" dirty="0">
                <a:latin typeface="Calibri"/>
                <a:cs typeface="Calibri"/>
              </a:rPr>
              <a:t>Have a look at this video on the website: </a:t>
            </a:r>
            <a:r>
              <a:rPr lang="en-US" i="1" dirty="0">
                <a:latin typeface="Calibri"/>
                <a:cs typeface="Calibri"/>
                <a:hlinkClick r:id="rId3"/>
              </a:rPr>
              <a:t>https://www.littlewandlelettersandsounds.org.uk/resources/for-parents/</a:t>
            </a:r>
            <a:endParaRPr lang="en-US" dirty="0">
              <a:cs typeface="Calibri"/>
            </a:endParaRPr>
          </a:p>
          <a:p>
            <a:pPr marL="171450" indent="-171450">
              <a:buFont typeface="Arial"/>
              <a:buChar char="•"/>
            </a:pPr>
            <a:r>
              <a:rPr lang="en-US" i="1" dirty="0">
                <a:latin typeface="Calibri"/>
                <a:cs typeface="Calibri"/>
              </a:rPr>
              <a:t>It's important that children </a:t>
            </a:r>
            <a:r>
              <a:rPr lang="en-US" i="1" dirty="0" err="1">
                <a:latin typeface="Calibri"/>
                <a:cs typeface="Calibri"/>
              </a:rPr>
              <a:t>practise</a:t>
            </a:r>
            <a:r>
              <a:rPr lang="en-US" i="1" dirty="0">
                <a:latin typeface="Calibri"/>
                <a:cs typeface="Calibri"/>
              </a:rPr>
              <a:t> tricky words regularly to ensure that they can read them automatically.</a:t>
            </a:r>
          </a:p>
          <a:p>
            <a:endParaRPr lang="en-US" i="1" dirty="0">
              <a:cs typeface="Calibri"/>
            </a:endParaRPr>
          </a:p>
        </p:txBody>
      </p:sp>
    </p:spTree>
    <p:extLst>
      <p:ext uri="{BB962C8B-B14F-4D97-AF65-F5344CB8AC3E}">
        <p14:creationId xmlns:p14="http://schemas.microsoft.com/office/powerpoint/2010/main" val="84161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 </a:t>
            </a:r>
            <a:r>
              <a:rPr lang="en-GB" dirty="0">
                <a:latin typeface="Calibri"/>
                <a:cs typeface="Calibri"/>
              </a:rPr>
              <a:t>spelling</a:t>
            </a:r>
            <a:endParaRPr lang="en-GB" b="1" dirty="0">
              <a:latin typeface="Calibri"/>
              <a:cs typeface="Calibri"/>
            </a:endParaRPr>
          </a:p>
          <a:p>
            <a:pPr marL="171450" indent="-171450">
              <a:buFont typeface="Arial" charset="0"/>
              <a:buChar char="•"/>
            </a:pPr>
            <a:endParaRPr lang="en-US" b="0" i="1" dirty="0">
              <a:latin typeface="Calibri" panose="020F0502020204030204" pitchFamily="34" charset="0"/>
              <a:cs typeface="Calibri"/>
            </a:endParaRPr>
          </a:p>
          <a:p>
            <a:pPr marL="0" indent="0">
              <a:buFont typeface="Arial" charset="0"/>
              <a:buNone/>
            </a:pPr>
            <a:r>
              <a:rPr lang="en-US" b="1" dirty="0">
                <a:latin typeface="Calibri"/>
                <a:cs typeface="Calibri"/>
              </a:rPr>
              <a:t>Suggested script:</a:t>
            </a:r>
          </a:p>
          <a:p>
            <a:pPr marL="171450" indent="-171450">
              <a:buFont typeface="Arial"/>
              <a:buChar char="•"/>
            </a:pPr>
            <a:r>
              <a:rPr lang="en-US" i="1" dirty="0">
                <a:latin typeface="Calibri"/>
                <a:cs typeface="Calibri"/>
              </a:rPr>
              <a:t>In Year 1, there are increasingly challenging words to</a:t>
            </a:r>
            <a:r>
              <a:rPr lang="en-US" i="1" baseline="0" dirty="0">
                <a:latin typeface="Calibri"/>
                <a:cs typeface="Calibri"/>
              </a:rPr>
              <a:t> </a:t>
            </a:r>
            <a:r>
              <a:rPr lang="en-US" i="1" dirty="0">
                <a:latin typeface="Calibri"/>
                <a:cs typeface="Calibri"/>
              </a:rPr>
              <a:t>spell, e</a:t>
            </a:r>
            <a:r>
              <a:rPr lang="en-US" i="1" baseline="0" dirty="0">
                <a:latin typeface="Calibri"/>
                <a:cs typeface="Calibri"/>
              </a:rPr>
              <a:t>.g. longer words, compound words, plurals. This all matches the Little Wandle sequence of learning.</a:t>
            </a:r>
          </a:p>
          <a:p>
            <a:pPr marL="171450" indent="-171450">
              <a:buFont typeface="Arial"/>
              <a:buChar char="•"/>
            </a:pPr>
            <a:r>
              <a:rPr lang="en-US" i="1" dirty="0">
                <a:latin typeface="Calibri"/>
                <a:cs typeface="Calibri"/>
              </a:rPr>
              <a:t>The children will also </a:t>
            </a:r>
            <a:r>
              <a:rPr lang="en-US" i="1" dirty="0" err="1">
                <a:latin typeface="Calibri"/>
                <a:cs typeface="Calibri"/>
              </a:rPr>
              <a:t>practise</a:t>
            </a:r>
            <a:r>
              <a:rPr lang="en-US" i="1" dirty="0">
                <a:latin typeface="Calibri"/>
                <a:cs typeface="Calibri"/>
              </a:rPr>
              <a:t> writing a dictated sentence on a Friday. Their teacher will say the sentence, show them how to write it and then ask the children to write it independently.</a:t>
            </a:r>
          </a:p>
          <a:p>
            <a:pPr marL="171450" indent="-171450">
              <a:buFont typeface="Arial"/>
              <a:buChar char="•"/>
            </a:pPr>
            <a:r>
              <a:rPr lang="en-US" i="1" dirty="0">
                <a:latin typeface="Calibri"/>
                <a:cs typeface="Calibri"/>
              </a:rPr>
              <a:t>Handwriting phrases learned in Reception are referred to during the lesson, but the specific practice of handwriting is taught separately.</a:t>
            </a:r>
            <a:endParaRPr lang="en-US" i="1" dirty="0">
              <a:cs typeface="Calibri"/>
            </a:endParaRPr>
          </a:p>
        </p:txBody>
      </p:sp>
    </p:spTree>
    <p:extLst>
      <p:ext uri="{BB962C8B-B14F-4D97-AF65-F5344CB8AC3E}">
        <p14:creationId xmlns:p14="http://schemas.microsoft.com/office/powerpoint/2010/main" val="1005195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provide an</a:t>
            </a:r>
            <a:r>
              <a:rPr lang="en-GB" baseline="0" dirty="0">
                <a:latin typeface="Calibri"/>
                <a:cs typeface="Calibri"/>
              </a:rPr>
              <a:t> overview of</a:t>
            </a:r>
            <a:r>
              <a:rPr lang="en-GB" dirty="0">
                <a:latin typeface="Calibri"/>
                <a:cs typeface="Calibri"/>
              </a:rPr>
              <a:t> spelling</a:t>
            </a:r>
            <a:endParaRPr lang="en-US" dirty="0"/>
          </a:p>
          <a:p>
            <a:endParaRPr lang="en-US" dirty="0">
              <a:latin typeface="Calibri"/>
              <a:cs typeface="Calibri"/>
            </a:endParaRPr>
          </a:p>
          <a:p>
            <a:pPr marL="0" indent="0">
              <a:buFont typeface="Arial" charset="0"/>
              <a:buNone/>
            </a:pPr>
            <a:r>
              <a:rPr lang="en-US" b="1" dirty="0">
                <a:latin typeface="Calibri"/>
                <a:cs typeface="Calibri"/>
              </a:rPr>
              <a:t>Suggested script: </a:t>
            </a:r>
            <a:endParaRPr lang="en-US" b="1" dirty="0"/>
          </a:p>
          <a:p>
            <a:pPr marL="171450" indent="-171450">
              <a:buFont typeface="Arial"/>
              <a:buChar char="•"/>
            </a:pPr>
            <a:r>
              <a:rPr lang="en-US" i="0" dirty="0"/>
              <a:t>Model the process above on a flipchart for the parents to see</a:t>
            </a:r>
            <a:r>
              <a:rPr lang="en-US" i="0" baseline="0" dirty="0"/>
              <a:t>. Use a Phase 5 word, e.g. ‘play’.</a:t>
            </a:r>
          </a:p>
          <a:p>
            <a:pPr marL="171450" indent="-171450">
              <a:buFont typeface="Arial"/>
              <a:buChar char="•"/>
            </a:pPr>
            <a:r>
              <a:rPr lang="en-US" i="1" dirty="0">
                <a:latin typeface="Calibri"/>
                <a:cs typeface="Calibri"/>
              </a:rPr>
              <a:t>If you wish to support your child at home with their spelling, this is the process to use.</a:t>
            </a:r>
          </a:p>
          <a:p>
            <a:pPr marL="171450" indent="-171450">
              <a:buFont typeface="Arial"/>
              <a:buChar char="•"/>
            </a:pPr>
            <a:r>
              <a:rPr lang="en-US" i="1" dirty="0">
                <a:latin typeface="Calibri"/>
                <a:cs typeface="Calibri"/>
              </a:rPr>
              <a:t>There are also Phase</a:t>
            </a:r>
            <a:r>
              <a:rPr lang="en-US" i="1" baseline="0" dirty="0">
                <a:latin typeface="Calibri"/>
                <a:cs typeface="Calibri"/>
              </a:rPr>
              <a:t> 5 weekly spellings for additional practice</a:t>
            </a:r>
            <a:r>
              <a:rPr lang="en-US" i="1" dirty="0">
                <a:latin typeface="Calibri"/>
                <a:cs typeface="Calibri"/>
              </a:rPr>
              <a:t>, which</a:t>
            </a:r>
            <a:r>
              <a:rPr lang="en-US" i="1" baseline="0" dirty="0">
                <a:latin typeface="Calibri"/>
                <a:cs typeface="Calibri"/>
              </a:rPr>
              <a:t> </a:t>
            </a:r>
            <a:r>
              <a:rPr lang="en-US" i="1" dirty="0">
                <a:latin typeface="Calibri"/>
                <a:cs typeface="Calibri"/>
              </a:rPr>
              <a:t>we may use outside of phonics lessons to reinforce the children's learning</a:t>
            </a:r>
            <a:r>
              <a:rPr lang="en-US" i="1" baseline="0" dirty="0">
                <a:latin typeface="Calibri"/>
                <a:cs typeface="Calibri"/>
              </a:rPr>
              <a:t>.</a:t>
            </a:r>
            <a:endParaRPr lang="en-US" i="1" dirty="0">
              <a:latin typeface="Calibri"/>
              <a:cs typeface="Calibri"/>
            </a:endParaRPr>
          </a:p>
        </p:txBody>
      </p:sp>
    </p:spTree>
    <p:extLst>
      <p:ext uri="{BB962C8B-B14F-4D97-AF65-F5344CB8AC3E}">
        <p14:creationId xmlns:p14="http://schemas.microsoft.com/office/powerpoint/2010/main" val="4022871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panose="020B0604020202020204" pitchFamily="34" charset="0"/>
              <a:buChar char="•"/>
            </a:pPr>
            <a:r>
              <a:rPr lang="en-GB" b="0" dirty="0">
                <a:latin typeface="Calibri"/>
                <a:cs typeface="Calibri"/>
              </a:rPr>
              <a:t>To introduce </a:t>
            </a:r>
            <a:r>
              <a:rPr lang="en-GB" dirty="0">
                <a:latin typeface="Calibri"/>
                <a:cs typeface="Calibri"/>
              </a:rPr>
              <a:t>decodable readers</a:t>
            </a:r>
            <a:endParaRPr lang="en-US" dirty="0"/>
          </a:p>
          <a:p>
            <a:endParaRPr lang="en-GB" dirty="0">
              <a:latin typeface="Calibri"/>
              <a:cs typeface="Calibri"/>
            </a:endParaRPr>
          </a:p>
          <a:p>
            <a:pPr marL="0" indent="0">
              <a:buFont typeface="Arial" charset="0"/>
              <a:buNone/>
            </a:pPr>
            <a:r>
              <a:rPr lang="en-GB" b="1" dirty="0">
                <a:latin typeface="Calibri"/>
                <a:cs typeface="Calibri"/>
              </a:rPr>
              <a:t>Suggested script:</a:t>
            </a:r>
          </a:p>
          <a:p>
            <a:pPr marL="171450" indent="-171450">
              <a:buFont typeface="Arial"/>
              <a:buChar char="•"/>
            </a:pPr>
            <a:r>
              <a:rPr lang="en-GB" i="1" dirty="0">
                <a:latin typeface="Calibri"/>
                <a:cs typeface="Calibri"/>
              </a:rPr>
              <a:t>The children apply their phonic knowledge to reading a decodable book.</a:t>
            </a:r>
          </a:p>
          <a:p>
            <a:pPr marL="171450" indent="-171450">
              <a:buFont typeface="Arial"/>
              <a:buChar char="•"/>
            </a:pPr>
            <a:r>
              <a:rPr lang="en-GB" i="1" dirty="0">
                <a:latin typeface="Calibri"/>
                <a:cs typeface="Calibri"/>
              </a:rPr>
              <a:t>Books are carefully matched to children’s secure phonic knowledge.</a:t>
            </a:r>
            <a:endParaRPr lang="en-GB" b="1" dirty="0">
              <a:cs typeface="Calibri"/>
            </a:endParaRPr>
          </a:p>
          <a:p>
            <a:pPr marL="171450" indent="-171450">
              <a:buFont typeface="Arial"/>
              <a:buChar char="•"/>
            </a:pPr>
            <a:r>
              <a:rPr lang="en-US" i="1" dirty="0">
                <a:latin typeface="Calibri"/>
                <a:cs typeface="Calibri"/>
              </a:rPr>
              <a:t>They read the same book three times in a week. </a:t>
            </a:r>
            <a:endParaRPr lang="en-US" dirty="0">
              <a:cs typeface="Calibri"/>
            </a:endParaRPr>
          </a:p>
          <a:p>
            <a:pPr marL="171450" indent="-171450">
              <a:buFont typeface="Arial"/>
              <a:buChar char="•"/>
            </a:pPr>
            <a:r>
              <a:rPr lang="en-US" i="1" dirty="0">
                <a:latin typeface="Calibri"/>
                <a:cs typeface="Calibri"/>
              </a:rPr>
              <a:t>The first time we work on decoding (sounding out) the words.</a:t>
            </a:r>
          </a:p>
          <a:p>
            <a:pPr marL="171450" indent="-171450">
              <a:buFont typeface="Arial"/>
              <a:buChar char="•"/>
            </a:pPr>
            <a:r>
              <a:rPr lang="en-US" i="1" dirty="0">
                <a:latin typeface="Calibri"/>
                <a:cs typeface="Calibri"/>
              </a:rPr>
              <a:t>The second time we work on prosody which is reading with expression – making the book sound more interesting with our ‘storyteller voice’ or our ‘David Attenborough’ voice.</a:t>
            </a:r>
          </a:p>
          <a:p>
            <a:pPr marL="171450" indent="-171450">
              <a:buFont typeface="Arial"/>
              <a:buChar char="•"/>
            </a:pPr>
            <a:r>
              <a:rPr lang="en-US" i="1" dirty="0">
                <a:latin typeface="Calibri"/>
                <a:cs typeface="Calibri"/>
              </a:rPr>
              <a:t>The third time we look at comprehension – understanding the text.</a:t>
            </a:r>
          </a:p>
          <a:p>
            <a:pPr marL="171450" indent="-171450">
              <a:buFont typeface="Arial"/>
              <a:buChar char="•"/>
            </a:pPr>
            <a:r>
              <a:rPr lang="en-US" i="1" dirty="0">
                <a:latin typeface="Calibri"/>
                <a:cs typeface="Calibri"/>
              </a:rPr>
              <a:t>We read the books three times at school because we want to develop the fluency. The more children see words, the more they begin to read them automatically without having to sound them out, which is the ultimate goal.</a:t>
            </a:r>
            <a:endParaRPr lang="en-US" dirty="0">
              <a:cs typeface="Calibri"/>
            </a:endParaRPr>
          </a:p>
          <a:p>
            <a:pPr marL="171450" indent="-171450">
              <a:buFont typeface="Arial"/>
              <a:buChar char="•"/>
            </a:pPr>
            <a:r>
              <a:rPr lang="en-US" i="1" dirty="0">
                <a:latin typeface="Calibri"/>
                <a:cs typeface="Calibri"/>
              </a:rPr>
              <a:t>Children’s book will then be sent home, so that they can </a:t>
            </a:r>
            <a:r>
              <a:rPr lang="en-US" i="1" dirty="0" err="1">
                <a:latin typeface="Calibri"/>
                <a:cs typeface="Calibri"/>
              </a:rPr>
              <a:t>practise</a:t>
            </a:r>
            <a:r>
              <a:rPr lang="en-US" i="1" dirty="0">
                <a:latin typeface="Calibri"/>
                <a:cs typeface="Calibri"/>
              </a:rPr>
              <a:t> their fluency further.</a:t>
            </a:r>
            <a:endParaRPr lang="en-US" i="1" dirty="0">
              <a:cs typeface="Calibri"/>
            </a:endParaRPr>
          </a:p>
        </p:txBody>
      </p:sp>
    </p:spTree>
    <p:extLst>
      <p:ext uri="{BB962C8B-B14F-4D97-AF65-F5344CB8AC3E}">
        <p14:creationId xmlns:p14="http://schemas.microsoft.com/office/powerpoint/2010/main" val="1942653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littlewandlelettersandsounds.org.uk/resources/for-parents/"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tiff"/><Relationship Id="rId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lIns="91440" tIns="45720" rIns="91440" bIns="45720" anchor="t"/>
          <a:lstStyle/>
          <a:p>
            <a:pPr algn="ctr"/>
            <a:r>
              <a:rPr lang="en-US" sz="4000" b="1" dirty="0">
                <a:solidFill>
                  <a:schemeClr val="bg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lIns="91440" tIns="45720" rIns="91440" bIns="45720" anchor="t"/>
          <a:lstStyle/>
          <a:p>
            <a:pPr marL="0" indent="0">
              <a:buNone/>
            </a:pPr>
            <a:r>
              <a:rPr lang="en-US" sz="2400" b="1" dirty="0">
                <a:solidFill>
                  <a:schemeClr val="accent2"/>
                </a:solidFill>
              </a:rPr>
              <a:t>This means that your child should: </a:t>
            </a:r>
          </a:p>
          <a:p>
            <a:r>
              <a:rPr lang="en-US" sz="2400" dirty="0">
                <a:solidFill>
                  <a:schemeClr val="accent2"/>
                </a:solidFill>
              </a:rPr>
              <a:t>know all the sounds and tricky words in their phonics book well</a:t>
            </a:r>
            <a:endParaRPr lang="en-US" sz="2400" dirty="0">
              <a:solidFill>
                <a:schemeClr val="accent2"/>
              </a:solidFill>
              <a:cs typeface="Calibri"/>
            </a:endParaRPr>
          </a:p>
          <a:p>
            <a:r>
              <a:rPr lang="en-US" sz="2400" dirty="0">
                <a:solidFill>
                  <a:schemeClr val="accent2"/>
                </a:solidFill>
              </a:rPr>
              <a:t>read many of the words by silent blending (in their head) – their reading will be automatic</a:t>
            </a:r>
            <a:endParaRPr lang="en-US" sz="2400" dirty="0">
              <a:solidFill>
                <a:schemeClr val="accent2"/>
              </a:solidFill>
              <a:cs typeface="Calibri"/>
            </a:endParaRPr>
          </a:p>
          <a:p>
            <a:r>
              <a:rPr lang="en-US" sz="2400" dirty="0">
                <a:solidFill>
                  <a:schemeClr val="accent2"/>
                </a:solidFill>
              </a:rPr>
              <a:t>only need to stop and sound out about 5% of the words by the time they bring the book home – but they should be able to do this on their own.</a:t>
            </a:r>
            <a:endParaRPr lang="en-US" sz="2400" dirty="0">
              <a:solidFill>
                <a:schemeClr val="accent2"/>
              </a:solidFill>
              <a:cs typeface="Calibri"/>
            </a:endParaRP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b="1" dirty="0"/>
              <a:t>Reading a book at the right level</a:t>
            </a:r>
            <a:endParaRPr lang="en-US" sz="3600" b="1" dirty="0">
              <a:cs typeface="Calibri"/>
            </a:endParaRP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1439064"/>
            <a:ext cx="7632848" cy="3837329"/>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accent2"/>
                </a:solidFill>
                <a:latin typeface="Calibri"/>
                <a:cs typeface="Calibri"/>
              </a:rPr>
              <a:t>understand words and sentences</a:t>
            </a:r>
          </a:p>
          <a:p>
            <a:r>
              <a:rPr lang="en-US" sz="2400" dirty="0">
                <a:solidFill>
                  <a:schemeClr val="accent2"/>
                </a:solidFill>
                <a:latin typeface="Calibri"/>
                <a:cs typeface="Calibri"/>
              </a:rPr>
              <a:t>use a wide range of vocabulary </a:t>
            </a:r>
            <a:endParaRPr lang="en-US" sz="2400" dirty="0">
              <a:solidFill>
                <a:schemeClr val="accent2"/>
              </a:solidFill>
              <a:latin typeface="Calibri" panose="020F0502020204030204" pitchFamily="34" charset="0"/>
              <a:cs typeface="Calibri" panose="020F0502020204030204" pitchFamily="34" charset="0"/>
            </a:endParaRPr>
          </a:p>
          <a:p>
            <a:r>
              <a:rPr lang="en-US" sz="2400" dirty="0">
                <a:solidFill>
                  <a:schemeClr val="accent2"/>
                </a:solidFill>
                <a:latin typeface="Calibri"/>
                <a:cs typeface="Calibri"/>
              </a:rPr>
              <a:t>develop listening comprehension skills.</a:t>
            </a:r>
            <a:endParaRPr lang="en-US" sz="2400" dirty="0">
              <a:solidFill>
                <a:schemeClr val="accent2"/>
              </a:solidFill>
              <a:latin typeface="Calibri" panose="020F0502020204030204" pitchFamily="34" charset="0"/>
              <a:cs typeface="Calibri" panose="020F0502020204030204" pitchFamily="34" charset="0"/>
            </a:endParaRPr>
          </a:p>
          <a:p>
            <a:pPr marL="0" indent="0">
              <a:buNone/>
            </a:pPr>
            <a:r>
              <a:rPr lang="en-US" sz="2400" dirty="0">
                <a:solidFill>
                  <a:schemeClr val="accent2"/>
                </a:solidFill>
                <a:latin typeface="Calibri"/>
                <a:cs typeface="Calibri"/>
              </a:rPr>
              <a:t>The amount of books children were exposed to by age 6 was a positive predictor of their reading ability two years later.</a:t>
            </a:r>
          </a:p>
          <a:p>
            <a:r>
              <a:rPr lang="en-US" sz="2400" dirty="0">
                <a:solidFill>
                  <a:schemeClr val="accent2"/>
                </a:solidFill>
              </a:rPr>
              <a:t>Your child should be able to read their book without your help.</a:t>
            </a:r>
            <a:endParaRPr lang="en-US" sz="2400" dirty="0">
              <a:solidFill>
                <a:schemeClr val="accent2"/>
              </a:solidFill>
              <a:cs typeface="Calibri"/>
            </a:endParaRPr>
          </a:p>
          <a:p>
            <a:r>
              <a:rPr lang="en-US" sz="2400" dirty="0">
                <a:solidFill>
                  <a:schemeClr val="accent2"/>
                </a:solidFill>
              </a:rPr>
              <a:t>If they can’t read a word, read it to them.</a:t>
            </a:r>
            <a:endParaRPr lang="en-US" sz="2400" dirty="0">
              <a:solidFill>
                <a:schemeClr val="accent2"/>
              </a:solidFill>
              <a:cs typeface="Calibri"/>
            </a:endParaRPr>
          </a:p>
          <a:p>
            <a:r>
              <a:rPr lang="en-US" sz="2400" dirty="0">
                <a:solidFill>
                  <a:schemeClr val="accent2"/>
                </a:solidFill>
              </a:rPr>
              <a:t>Talk about the book and celebrate their success.</a:t>
            </a:r>
            <a:endParaRPr lang="en-US" sz="2400" dirty="0">
              <a:solidFill>
                <a:schemeClr val="accent2"/>
              </a:solidFill>
              <a:cs typeface="Calibri"/>
            </a:endParaRPr>
          </a:p>
          <a:p>
            <a:pPr marL="0" indent="0">
              <a:buNone/>
            </a:pPr>
            <a:endParaRPr lang="en-US" sz="2400" dirty="0">
              <a:solidFill>
                <a:schemeClr val="accent2"/>
              </a:solidFill>
              <a:latin typeface="Calibri"/>
              <a:cs typeface="Calibri"/>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lIns="91440" tIns="45720" rIns="91440" bIns="45720" anchor="b" anchorCtr="0"/>
          <a:lstStyle/>
          <a:p>
            <a:r>
              <a:rPr lang="en-US" dirty="0"/>
              <a:t>The most important thing you </a:t>
            </a:r>
            <a:br>
              <a:rPr lang="en-US" dirty="0"/>
            </a:br>
            <a:r>
              <a:rPr lang="en-US" dirty="0"/>
              <a:t>can do is read with your child</a:t>
            </a:r>
            <a:endParaRPr lang="en-US" dirty="0">
              <a:cs typeface="Calibri"/>
            </a:endParaRP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5" name="Picture 5" descr="Graphical user interface&#10;&#10;Description automatically generated">
            <a:extLst>
              <a:ext uri="{FF2B5EF4-FFF2-40B4-BE49-F238E27FC236}">
                <a16:creationId xmlns:a16="http://schemas.microsoft.com/office/drawing/2014/main" id="{F5AE5B12-7041-2836-EDCE-00DB3F31A642}"/>
              </a:ext>
            </a:extLst>
          </p:cNvPr>
          <p:cNvPicPr>
            <a:picLocks noChangeAspect="1"/>
          </p:cNvPicPr>
          <p:nvPr/>
        </p:nvPicPr>
        <p:blipFill>
          <a:blip r:embed="rId3"/>
          <a:stretch>
            <a:fillRect/>
          </a:stretch>
        </p:blipFill>
        <p:spPr>
          <a:xfrm>
            <a:off x="8420255" y="1439064"/>
            <a:ext cx="3658462" cy="4392488"/>
          </a:xfrm>
          <a:prstGeom prst="rect">
            <a:avLst/>
          </a:prstGeom>
        </p:spPr>
      </p:pic>
    </p:spTree>
    <p:extLst>
      <p:ext uri="{BB962C8B-B14F-4D97-AF65-F5344CB8AC3E}">
        <p14:creationId xmlns:p14="http://schemas.microsoft.com/office/powerpoint/2010/main" val="229521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63332" y="1916832"/>
            <a:ext cx="4359498" cy="3909005"/>
          </a:xfrm>
          <a:prstGeom prst="roundRect">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lIns="91440" tIns="45720" rIns="91440" bIns="45720" anchor="t"/>
          <a:lstStyle/>
          <a:p>
            <a:pPr marL="0" indent="0">
              <a:buNone/>
            </a:pPr>
            <a:r>
              <a:rPr lang="en-US" b="1" dirty="0">
                <a:solidFill>
                  <a:schemeClr val="accent2"/>
                </a:solidFill>
              </a:rPr>
              <a:t>The shared book is for YOU to read:</a:t>
            </a:r>
            <a:endParaRPr lang="en-US" b="1" dirty="0">
              <a:solidFill>
                <a:schemeClr val="accent2"/>
              </a:solidFill>
              <a:cs typeface="Calibri"/>
            </a:endParaRPr>
          </a:p>
          <a:p>
            <a:pPr>
              <a:spcBef>
                <a:spcPts val="600"/>
              </a:spcBef>
            </a:pPr>
            <a:r>
              <a:rPr lang="en-US" sz="2400" dirty="0">
                <a:solidFill>
                  <a:schemeClr val="accent2"/>
                </a:solidFill>
              </a:rPr>
              <a:t>Make the story sound as exciting as you can by changing your voice.</a:t>
            </a:r>
            <a:endParaRPr lang="en-US" sz="2400" dirty="0">
              <a:solidFill>
                <a:schemeClr val="accent2"/>
              </a:solidFill>
              <a:cs typeface="Calibri"/>
            </a:endParaRPr>
          </a:p>
          <a:p>
            <a:pPr>
              <a:spcBef>
                <a:spcPts val="600"/>
              </a:spcBef>
            </a:pPr>
            <a:r>
              <a:rPr lang="en-US" sz="2400" dirty="0">
                <a:solidFill>
                  <a:schemeClr val="accent2"/>
                </a:solidFill>
              </a:rPr>
              <a:t>Talk with your child as much as you can:</a:t>
            </a:r>
            <a:endParaRPr lang="en-US" sz="2400"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Introduce new and exciting language.</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Encourage your child to use new vocabulary.</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Make up sentences together.</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Find different words to use.</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Describe things you see.</a:t>
            </a:r>
            <a:endParaRPr lang="en-US" dirty="0">
              <a:solidFill>
                <a:schemeClr val="accent2"/>
              </a:solidFill>
              <a:cs typeface="Calibri"/>
            </a:endParaRP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lIns="91440" tIns="45720" rIns="91440" bIns="45720" anchor="b" anchorCtr="0"/>
          <a:lstStyle/>
          <a:p>
            <a:r>
              <a:rPr lang="en-US" dirty="0"/>
              <a:t>Read to your child</a:t>
            </a:r>
            <a:endParaRPr lang="en-US" dirty="0">
              <a:cs typeface="Calibri"/>
            </a:endParaRP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xfrm>
            <a:off x="444500" y="234973"/>
            <a:ext cx="9793088" cy="2214770"/>
          </a:xfrm>
          <a:prstGeom prst="rect">
            <a:avLst/>
          </a:prstGeom>
        </p:spPr>
        <p:txBody>
          <a:bodyPr lIns="91440" tIns="45720" rIns="91440" bIns="45720" anchor="b" anchorCtr="0"/>
          <a:lstStyle/>
          <a:p>
            <a:r>
              <a:rPr lang="en-US" dirty="0"/>
              <a:t>Supporting your child with phonics</a:t>
            </a:r>
            <a:br>
              <a:rPr lang="en-US" dirty="0"/>
            </a:br>
            <a:br>
              <a:rPr lang="en-US" dirty="0"/>
            </a:br>
            <a:r>
              <a:rPr lang="en-US" dirty="0">
                <a:cs typeface="Calibri"/>
                <a:hlinkClick r:id="rId3"/>
              </a:rPr>
              <a:t>https://www.littlewandlelettersandsounds.org.uk/resources/for-parents</a:t>
            </a:r>
            <a:endParaRPr lang="en-US" dirty="0">
              <a:cs typeface="Calibri"/>
            </a:endParaRPr>
          </a:p>
        </p:txBody>
      </p:sp>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lIns="91440" tIns="45720" rIns="91440" bIns="45720" anchor="b" anchorCtr="0"/>
          <a:lstStyle/>
          <a:p>
            <a:r>
              <a:rPr lang="en-US" b="1" dirty="0"/>
              <a:t>Terminology</a:t>
            </a:r>
            <a:endParaRPr lang="en-US" b="1" dirty="0">
              <a:cs typeface="Calibri"/>
            </a:endParaRP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74407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77378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
        <p:nvSpPr>
          <p:cNvPr id="12" name="Rounded Rectangle 11">
            <a:extLst>
              <a:ext uri="{FF2B5EF4-FFF2-40B4-BE49-F238E27FC236}">
                <a16:creationId xmlns:a16="http://schemas.microsoft.com/office/drawing/2014/main" id="{D8CA016A-8FA6-964F-AB5B-6E97732A71F4}"/>
              </a:ext>
            </a:extLst>
          </p:cNvPr>
          <p:cNvSpPr/>
          <p:nvPr/>
        </p:nvSpPr>
        <p:spPr>
          <a:xfrm>
            <a:off x="6773782" y="413058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Adjacent consonant</a:t>
            </a:r>
          </a:p>
        </p:txBody>
      </p:sp>
      <p:sp>
        <p:nvSpPr>
          <p:cNvPr id="13" name="Rounded Rectangle 12">
            <a:extLst>
              <a:ext uri="{FF2B5EF4-FFF2-40B4-BE49-F238E27FC236}">
                <a16:creationId xmlns:a16="http://schemas.microsoft.com/office/drawing/2014/main" id="{D8CA016A-8FA6-964F-AB5B-6E97732A71F4}"/>
              </a:ext>
            </a:extLst>
          </p:cNvPr>
          <p:cNvSpPr/>
          <p:nvPr/>
        </p:nvSpPr>
        <p:spPr>
          <a:xfrm>
            <a:off x="674407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digraph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9CD64-B820-86FB-DCFB-956F275348A5}"/>
              </a:ext>
            </a:extLst>
          </p:cNvPr>
          <p:cNvSpPr>
            <a:spLocks noGrp="1"/>
          </p:cNvSpPr>
          <p:nvPr>
            <p:ph type="title"/>
          </p:nvPr>
        </p:nvSpPr>
        <p:spPr>
          <a:xfrm>
            <a:off x="476534" y="194894"/>
            <a:ext cx="9793088" cy="1152128"/>
          </a:xfrm>
        </p:spPr>
        <p:txBody>
          <a:bodyPr lIns="91440" tIns="45720" rIns="91440" bIns="45720" anchor="b" anchorCtr="0"/>
          <a:lstStyle/>
          <a:p>
            <a:r>
              <a:rPr lang="en-GB" dirty="0">
                <a:cs typeface="Calibri"/>
              </a:rPr>
              <a:t>Let’s say the Phase 5 sounds- watch video 2 mins</a:t>
            </a:r>
          </a:p>
        </p:txBody>
      </p:sp>
      <p:pic>
        <p:nvPicPr>
          <p:cNvPr id="7" name="Picture 7">
            <a:extLst>
              <a:ext uri="{FF2B5EF4-FFF2-40B4-BE49-F238E27FC236}">
                <a16:creationId xmlns:a16="http://schemas.microsoft.com/office/drawing/2014/main" id="{239902AB-8B95-4F5F-9636-8B73526F5AC3}"/>
              </a:ext>
            </a:extLst>
          </p:cNvPr>
          <p:cNvPicPr>
            <a:picLocks noChangeAspect="1"/>
          </p:cNvPicPr>
          <p:nvPr/>
        </p:nvPicPr>
        <p:blipFill>
          <a:blip r:embed="rId3"/>
          <a:stretch>
            <a:fillRect/>
          </a:stretch>
        </p:blipFill>
        <p:spPr>
          <a:xfrm>
            <a:off x="476534" y="1715813"/>
            <a:ext cx="6712423" cy="4768403"/>
          </a:xfrm>
          <a:prstGeom prst="rect">
            <a:avLst/>
          </a:prstGeom>
        </p:spPr>
      </p:pic>
    </p:spTree>
    <p:extLst>
      <p:ext uri="{BB962C8B-B14F-4D97-AF65-F5344CB8AC3E}">
        <p14:creationId xmlns:p14="http://schemas.microsoft.com/office/powerpoint/2010/main" val="3531643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79376" y="1916832"/>
            <a:ext cx="5864568" cy="4824536"/>
          </a:xfrm>
        </p:spPr>
        <p:txBody>
          <a:bodyPr lIns="91440" tIns="45720" rIns="91440" bIns="45720" anchor="t"/>
          <a:lstStyle/>
          <a:p>
            <a:pPr marL="0" indent="0">
              <a:buNone/>
            </a:pPr>
            <a:r>
              <a:rPr lang="en-US" dirty="0">
                <a:solidFill>
                  <a:schemeClr val="accent2"/>
                </a:solidFill>
              </a:rPr>
              <a:t>In Phase 5 children learn:</a:t>
            </a:r>
            <a:endParaRPr lang="en-US" dirty="0">
              <a:solidFill>
                <a:schemeClr val="accent2"/>
              </a:solidFill>
              <a:cs typeface="Calibri"/>
            </a:endParaRPr>
          </a:p>
          <a:p>
            <a:r>
              <a:rPr lang="en-US" dirty="0">
                <a:solidFill>
                  <a:schemeClr val="accent2"/>
                </a:solidFill>
              </a:rPr>
              <a:t>new graphemes for the sounds they already know</a:t>
            </a:r>
            <a:endParaRPr lang="en-US" dirty="0">
              <a:solidFill>
                <a:schemeClr val="accent2"/>
              </a:solidFill>
              <a:cs typeface="Calibri"/>
            </a:endParaRPr>
          </a:p>
          <a:p>
            <a:r>
              <a:rPr lang="en-US" dirty="0">
                <a:solidFill>
                  <a:schemeClr val="accent2"/>
                </a:solidFill>
                <a:cs typeface="Calibri"/>
              </a:rPr>
              <a:t>that the same </a:t>
            </a:r>
            <a:r>
              <a:rPr lang="en-US" dirty="0">
                <a:solidFill>
                  <a:schemeClr val="accent2"/>
                </a:solidFill>
              </a:rPr>
              <a:t>grapheme can have alternative pronunciations.</a:t>
            </a:r>
            <a:endParaRPr lang="en-US" dirty="0">
              <a:solidFill>
                <a:schemeClr val="accent2"/>
              </a:solidFill>
              <a:cs typeface="Calibri"/>
            </a:endParaRPr>
          </a:p>
          <a:p>
            <a:pPr marL="0" indent="0">
              <a:buNone/>
            </a:pPr>
            <a:endParaRPr lang="en-US" dirty="0">
              <a:solidFill>
                <a:schemeClr val="accent2"/>
              </a:solidFill>
              <a:cs typeface="Calibri"/>
            </a:endParaRPr>
          </a:p>
          <a:p>
            <a:pPr marL="0" indent="0">
              <a:buNone/>
            </a:pPr>
            <a:r>
              <a:rPr lang="en-US" dirty="0">
                <a:solidFill>
                  <a:schemeClr val="accent2"/>
                </a:solidFill>
                <a:cs typeface="Calibri"/>
              </a:rPr>
              <a:t>The </a:t>
            </a:r>
            <a:r>
              <a:rPr lang="en-US" dirty="0">
                <a:solidFill>
                  <a:schemeClr val="accent2"/>
                </a:solidFill>
              </a:rPr>
              <a:t>‘Grow the code’ lessons support children with reading and spelling these alternative spellings.</a:t>
            </a:r>
            <a:endParaRPr lang="en-US" dirty="0">
              <a:solidFill>
                <a:schemeClr val="accent2"/>
              </a:solidFill>
              <a:cs typeface="Calibri"/>
            </a:endParaRPr>
          </a:p>
          <a:p>
            <a:endParaRPr lang="en-US" dirty="0">
              <a:solidFill>
                <a:schemeClr val="accent2"/>
              </a:solidFill>
              <a:cs typeface="Calibri"/>
            </a:endParaRPr>
          </a:p>
          <a:p>
            <a:endParaRPr lang="en-US" dirty="0"/>
          </a:p>
        </p:txBody>
      </p:sp>
      <p:sp>
        <p:nvSpPr>
          <p:cNvPr id="3" name="Title 2"/>
          <p:cNvSpPr>
            <a:spLocks noGrp="1"/>
          </p:cNvSpPr>
          <p:nvPr>
            <p:ph type="title"/>
          </p:nvPr>
        </p:nvSpPr>
        <p:spPr/>
        <p:txBody>
          <a:bodyPr lIns="91440" tIns="45720" rIns="91440" bIns="45720" anchor="b" anchorCtr="0"/>
          <a:lstStyle/>
          <a:p>
            <a:r>
              <a:rPr lang="en-US" dirty="0"/>
              <a:t>This term we are teaching Phase 5- watch video 2 mins </a:t>
            </a:r>
            <a:endParaRPr lang="en-GB" dirty="0">
              <a:cs typeface="Calibri"/>
            </a:endParaRPr>
          </a:p>
        </p:txBody>
      </p:sp>
    </p:spTree>
    <p:extLst>
      <p:ext uri="{BB962C8B-B14F-4D97-AF65-F5344CB8AC3E}">
        <p14:creationId xmlns:p14="http://schemas.microsoft.com/office/powerpoint/2010/main" val="2603803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79376" y="1916832"/>
            <a:ext cx="5502117" cy="4392488"/>
          </a:xfrm>
        </p:spPr>
        <p:txBody>
          <a:bodyPr lIns="91440" tIns="45720" rIns="91440" bIns="45720" anchor="t"/>
          <a:lstStyle/>
          <a:p>
            <a:pPr marL="0" indent="0">
              <a:buNone/>
            </a:pPr>
            <a:r>
              <a:rPr lang="en-US" dirty="0">
                <a:solidFill>
                  <a:schemeClr val="accent2"/>
                </a:solidFill>
              </a:rPr>
              <a:t>Children will be able to:</a:t>
            </a:r>
            <a:endParaRPr lang="en-US" dirty="0">
              <a:solidFill>
                <a:schemeClr val="accent2"/>
              </a:solidFill>
              <a:cs typeface="Calibri" panose="020F0502020204030204"/>
            </a:endParaRPr>
          </a:p>
          <a:p>
            <a:r>
              <a:rPr lang="en-US" dirty="0">
                <a:solidFill>
                  <a:schemeClr val="accent2"/>
                </a:solidFill>
              </a:rPr>
              <a:t>blend independently</a:t>
            </a:r>
            <a:endParaRPr lang="en-US" dirty="0">
              <a:solidFill>
                <a:schemeClr val="accent2"/>
              </a:solidFill>
              <a:cs typeface="Calibri"/>
            </a:endParaRPr>
          </a:p>
          <a:p>
            <a:r>
              <a:rPr lang="en-US" dirty="0">
                <a:solidFill>
                  <a:schemeClr val="accent2"/>
                </a:solidFill>
              </a:rPr>
              <a:t>blend in their heads with increasing fluency and confidence.</a:t>
            </a:r>
            <a:endParaRPr lang="en-US" dirty="0">
              <a:solidFill>
                <a:schemeClr val="accent2"/>
              </a:solidFill>
              <a:cs typeface="Calibri"/>
            </a:endParaRPr>
          </a:p>
          <a:p>
            <a:pPr marL="0" indent="0">
              <a:buNone/>
            </a:pPr>
            <a:r>
              <a:rPr lang="en-US" dirty="0">
                <a:solidFill>
                  <a:schemeClr val="accent2"/>
                </a:solidFill>
              </a:rPr>
              <a:t>They will also begin to distinguish between different phonemes/graphemes.</a:t>
            </a:r>
            <a:endParaRPr lang="en-GB" dirty="0"/>
          </a:p>
        </p:txBody>
      </p:sp>
      <p:sp>
        <p:nvSpPr>
          <p:cNvPr id="5" name="Title 4"/>
          <p:cNvSpPr>
            <a:spLocks noGrp="1"/>
          </p:cNvSpPr>
          <p:nvPr>
            <p:ph type="title"/>
          </p:nvPr>
        </p:nvSpPr>
        <p:spPr/>
        <p:txBody>
          <a:bodyPr lIns="91440" tIns="45720" rIns="91440" bIns="45720" anchor="b" anchorCtr="0"/>
          <a:lstStyle/>
          <a:p>
            <a:r>
              <a:rPr lang="en-US" dirty="0"/>
              <a:t>Reading words</a:t>
            </a:r>
            <a:endParaRPr lang="en-GB" dirty="0">
              <a:cs typeface="Calibri"/>
            </a:endParaRPr>
          </a:p>
        </p:txBody>
      </p:sp>
    </p:spTree>
    <p:extLst>
      <p:ext uri="{BB962C8B-B14F-4D97-AF65-F5344CB8AC3E}">
        <p14:creationId xmlns:p14="http://schemas.microsoft.com/office/powerpoint/2010/main" val="1508816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lIns="91440" tIns="45720" rIns="91440" bIns="45720" anchor="b" anchorCtr="0"/>
          <a:lstStyle/>
          <a:p>
            <a:r>
              <a:rPr lang="en-US" dirty="0"/>
              <a:t>Tricky words- 3 mins- watch video </a:t>
            </a:r>
            <a:endParaRPr lang="en-US" dirty="0">
              <a:cs typeface="Calibri"/>
            </a:endParaRPr>
          </a:p>
        </p:txBody>
      </p:sp>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9376" y="1916832"/>
            <a:ext cx="8262014" cy="4392488"/>
          </a:xfrm>
        </p:spPr>
        <p:txBody>
          <a:bodyPr lIns="91440" tIns="45720" rIns="91440" bIns="45720" anchor="t"/>
          <a:lstStyle/>
          <a:p>
            <a:r>
              <a:rPr lang="en-US" dirty="0">
                <a:solidFill>
                  <a:schemeClr val="accent2"/>
                </a:solidFill>
              </a:rPr>
              <a:t>This term, your child will be taught how to spell words </a:t>
            </a:r>
            <a:r>
              <a:rPr lang="en-US" dirty="0">
                <a:solidFill>
                  <a:schemeClr val="accent2"/>
                </a:solidFill>
                <a:ea typeface="+mn-lt"/>
                <a:cs typeface="+mn-lt"/>
              </a:rPr>
              <a:t>every day </a:t>
            </a:r>
            <a:r>
              <a:rPr lang="en-US" dirty="0">
                <a:solidFill>
                  <a:schemeClr val="accent2"/>
                </a:solidFill>
              </a:rPr>
              <a:t>using the graphemes they have been taught so far. </a:t>
            </a:r>
            <a:endParaRPr lang="en-US" dirty="0">
              <a:solidFill>
                <a:schemeClr val="accent2"/>
              </a:solidFill>
              <a:cs typeface="Calibri"/>
            </a:endParaRPr>
          </a:p>
          <a:p>
            <a:pPr marL="0" indent="0">
              <a:buNone/>
            </a:pPr>
            <a:endParaRPr lang="en-US" dirty="0">
              <a:solidFill>
                <a:schemeClr val="accent2"/>
              </a:solidFill>
              <a:cs typeface="Calibri"/>
            </a:endParaRPr>
          </a:p>
          <a:p>
            <a:r>
              <a:rPr lang="en-US" dirty="0">
                <a:solidFill>
                  <a:schemeClr val="accent2"/>
                </a:solidFill>
              </a:rPr>
              <a:t>They will </a:t>
            </a:r>
            <a:r>
              <a:rPr lang="en-US" dirty="0" err="1">
                <a:solidFill>
                  <a:schemeClr val="accent2"/>
                </a:solidFill>
              </a:rPr>
              <a:t>practise</a:t>
            </a:r>
            <a:r>
              <a:rPr lang="en-US" dirty="0">
                <a:solidFill>
                  <a:schemeClr val="accent2"/>
                </a:solidFill>
              </a:rPr>
              <a:t> writing a </a:t>
            </a:r>
            <a:r>
              <a:rPr lang="en-US" dirty="0">
                <a:solidFill>
                  <a:schemeClr val="accent2"/>
                </a:solidFill>
                <a:ea typeface="+mn-lt"/>
                <a:cs typeface="+mn-lt"/>
              </a:rPr>
              <a:t>dictated </a:t>
            </a:r>
            <a:r>
              <a:rPr lang="en-US" dirty="0">
                <a:solidFill>
                  <a:schemeClr val="accent2"/>
                </a:solidFill>
              </a:rPr>
              <a:t>sentence.		</a:t>
            </a:r>
            <a:endParaRPr lang="en-US" dirty="0">
              <a:solidFill>
                <a:schemeClr val="accent2"/>
              </a:solidFill>
              <a:cs typeface="Calibri"/>
            </a:endParaRPr>
          </a:p>
          <a:p>
            <a:r>
              <a:rPr lang="en-US" dirty="0">
                <a:solidFill>
                  <a:schemeClr val="accent2"/>
                </a:solidFill>
              </a:rPr>
              <a:t>Handwriting is referred to but is taught at other times of the day.	</a:t>
            </a:r>
            <a:endParaRPr lang="en-GB" dirty="0">
              <a:solidFill>
                <a:schemeClr val="accent2"/>
              </a:solidFill>
              <a:cs typeface="Calibri"/>
            </a:endParaRPr>
          </a:p>
        </p:txBody>
      </p:sp>
      <p:sp>
        <p:nvSpPr>
          <p:cNvPr id="2" name="Title 1"/>
          <p:cNvSpPr>
            <a:spLocks noGrp="1"/>
          </p:cNvSpPr>
          <p:nvPr>
            <p:ph type="title"/>
          </p:nvPr>
        </p:nvSpPr>
        <p:spPr/>
        <p:txBody>
          <a:bodyPr lIns="91440" tIns="45720" rIns="91440" bIns="45720" anchor="b" anchorCtr="0"/>
          <a:lstStyle/>
          <a:p>
            <a:r>
              <a:rPr lang="en-US" dirty="0"/>
              <a:t>Spelling	</a:t>
            </a:r>
            <a:endParaRPr lang="en-GB" dirty="0">
              <a:cs typeface="Calibri"/>
            </a:endParaRPr>
          </a:p>
        </p:txBody>
      </p:sp>
      <p:pic>
        <p:nvPicPr>
          <p:cNvPr id="5" name="Picture 4"/>
          <p:cNvPicPr>
            <a:picLocks noChangeAspect="1"/>
          </p:cNvPicPr>
          <p:nvPr/>
        </p:nvPicPr>
        <p:blipFill>
          <a:blip r:embed="rId3"/>
          <a:stretch>
            <a:fillRect/>
          </a:stretch>
        </p:blipFill>
        <p:spPr>
          <a:xfrm>
            <a:off x="9424242" y="2348331"/>
            <a:ext cx="1485705" cy="1512168"/>
          </a:xfrm>
          <a:prstGeom prst="rect">
            <a:avLst/>
          </a:prstGeom>
        </p:spPr>
      </p:pic>
    </p:spTree>
    <p:extLst>
      <p:ext uri="{BB962C8B-B14F-4D97-AF65-F5344CB8AC3E}">
        <p14:creationId xmlns:p14="http://schemas.microsoft.com/office/powerpoint/2010/main" val="884666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lIns="91440" tIns="45720" rIns="91440" bIns="45720" anchor="t"/>
          <a:lstStyle/>
          <a:p>
            <a:r>
              <a:rPr lang="en-US" dirty="0">
                <a:solidFill>
                  <a:schemeClr val="accent2"/>
                </a:solidFill>
              </a:rPr>
              <a:t>Say the word.</a:t>
            </a:r>
            <a:endParaRPr lang="en-US" dirty="0">
              <a:solidFill>
                <a:schemeClr val="accent2"/>
              </a:solidFill>
              <a:cs typeface="Calibri"/>
            </a:endParaRPr>
          </a:p>
          <a:p>
            <a:r>
              <a:rPr lang="en-US" dirty="0">
                <a:solidFill>
                  <a:schemeClr val="accent2"/>
                </a:solidFill>
              </a:rPr>
              <a:t>Segment the sounds.</a:t>
            </a:r>
            <a:endParaRPr lang="en-US" dirty="0">
              <a:solidFill>
                <a:schemeClr val="accent2"/>
              </a:solidFill>
              <a:cs typeface="Calibri"/>
            </a:endParaRPr>
          </a:p>
          <a:p>
            <a:r>
              <a:rPr lang="en-US" dirty="0">
                <a:solidFill>
                  <a:schemeClr val="accent2"/>
                </a:solidFill>
              </a:rPr>
              <a:t>Count the sounds.</a:t>
            </a:r>
            <a:endParaRPr lang="en-US" dirty="0">
              <a:solidFill>
                <a:schemeClr val="accent2"/>
              </a:solidFill>
              <a:cs typeface="Calibri"/>
            </a:endParaRPr>
          </a:p>
          <a:p>
            <a:r>
              <a:rPr lang="en-US" dirty="0">
                <a:solidFill>
                  <a:schemeClr val="accent2"/>
                </a:solidFill>
              </a:rPr>
              <a:t>Write them down.</a:t>
            </a:r>
            <a:endParaRPr lang="en-US" dirty="0">
              <a:solidFill>
                <a:schemeClr val="accent2"/>
              </a:solidFill>
              <a:cs typeface="Calibri"/>
            </a:endParaRP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lIns="91440" tIns="45720" rIns="91440" bIns="45720" anchor="b" anchorCtr="0"/>
          <a:lstStyle/>
          <a:p>
            <a:r>
              <a:rPr lang="en-US" dirty="0"/>
              <a:t>Spelling</a:t>
            </a:r>
            <a:endParaRPr lang="en-US" dirty="0">
              <a:cs typeface="Calibri"/>
            </a:endParaRP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1988840"/>
            <a:ext cx="5832648" cy="4176464"/>
          </a:xfrm>
        </p:spPr>
        <p:txBody>
          <a:bodyPr lIns="91440" tIns="45720" rIns="91440" bIns="45720" anchor="t"/>
          <a:lstStyle/>
          <a:p>
            <a:pPr marL="0" indent="0">
              <a:buNone/>
            </a:pPr>
            <a:r>
              <a:rPr lang="en-GB" b="1" dirty="0">
                <a:solidFill>
                  <a:schemeClr val="accent2"/>
                </a:solidFill>
              </a:rPr>
              <a:t>Reading practice sessions are: </a:t>
            </a:r>
          </a:p>
          <a:p>
            <a:r>
              <a:rPr lang="en-GB" dirty="0">
                <a:solidFill>
                  <a:schemeClr val="accent2"/>
                </a:solidFill>
              </a:rPr>
              <a:t>taught by a trained teacher/teaching assistant</a:t>
            </a:r>
            <a:endParaRPr lang="en-GB" dirty="0">
              <a:solidFill>
                <a:schemeClr val="accent2"/>
              </a:solidFill>
              <a:cs typeface="Calibri"/>
            </a:endParaRPr>
          </a:p>
          <a:p>
            <a:r>
              <a:rPr lang="en-GB" dirty="0">
                <a:solidFill>
                  <a:schemeClr val="accent2"/>
                </a:solidFill>
              </a:rPr>
              <a:t>taught in small groups.</a:t>
            </a:r>
            <a:endParaRPr lang="en-GB" dirty="0">
              <a:solidFill>
                <a:schemeClr val="accent2"/>
              </a:solidFill>
              <a:cs typeface="Calibri"/>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lIns="91440" tIns="45720" rIns="91440" bIns="45720" anchor="b" anchorCtr="0"/>
          <a:lstStyle/>
          <a:p>
            <a:r>
              <a:rPr lang="en-US" dirty="0"/>
              <a:t>How do we teach reading in books?</a:t>
            </a:r>
            <a:endParaRPr lang="en-US" dirty="0">
              <a:cs typeface="Calibri"/>
            </a:endParaRP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est xmlns="b390c623-81a0-476f-984a-5b2ad478ef4f" xsi:nil="true"/>
    <_ip_UnifiedCompliancePolicyProperties xmlns="http://schemas.microsoft.com/sharepoint/v3" xsi:nil="true"/>
    <lcf76f155ced4ddcb4097134ff3c332f xmlns="b390c623-81a0-476f-984a-5b2ad478ef4f">
      <Terms xmlns="http://schemas.microsoft.com/office/infopath/2007/PartnerControls"/>
    </lcf76f155ced4ddcb4097134ff3c332f>
    <TaxCatchAll xmlns="6d6ce26d-438a-4f93-8ad7-b70bc8847f7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30" ma:contentTypeDescription="Create a new document." ma:contentTypeScope="" ma:versionID="35786a64cc178860f23ff80c353c4dde">
  <xsd:schema xmlns:xsd="http://www.w3.org/2001/XMLSchema" xmlns:xs="http://www.w3.org/2001/XMLSchema" xmlns:p="http://schemas.microsoft.com/office/2006/metadata/properties" xmlns:ns1="http://schemas.microsoft.com/sharepoint/v3" xmlns:ns2="b390c623-81a0-476f-984a-5b2ad478ef4f" xmlns:ns3="6d6ce26d-438a-4f93-8ad7-b70bc8847f7f" targetNamespace="http://schemas.microsoft.com/office/2006/metadata/properties" ma:root="true" ma:fieldsID="7fe3d31e8bd86c0d8ab3c54843701607" ns1:_="" ns2:_="" ns3:_="">
    <xsd:import namespace="http://schemas.microsoft.com/sharepoint/v3"/>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TaxCatchAll" minOccurs="0"/>
                <xsd:element ref="ns2:lcf76f155ced4ddcb4097134ff3c332f" minOccurs="0"/>
                <xsd:element ref="ns1:_ip_UnifiedCompliancePolicyProperties" minOccurs="0"/>
                <xsd:element ref="ns1:_ip_UnifiedCompliancePolicyUIAction" minOccurs="0"/>
                <xsd:element ref="ns2:MediaServiceSearchProperties" minOccurs="0"/>
                <xsd:element ref="ns2:test" minOccurs="0"/>
                <xsd:element ref="ns2:fda848d0-6872-4d01-a8fb-de8ee4635c5bCountryOrRegion" minOccurs="0"/>
                <xsd:element ref="ns2:fda848d0-6872-4d01-a8fb-de8ee4635c5bState" minOccurs="0"/>
                <xsd:element ref="ns2:fda848d0-6872-4d01-a8fb-de8ee4635c5bCity" minOccurs="0"/>
                <xsd:element ref="ns2:fda848d0-6872-4d01-a8fb-de8ee4635c5bPostalCode" minOccurs="0"/>
                <xsd:element ref="ns2:fda848d0-6872-4d01-a8fb-de8ee4635c5bStreet" minOccurs="0"/>
                <xsd:element ref="ns2:fda848d0-6872-4d01-a8fb-de8ee4635c5bGeoLoc" minOccurs="0"/>
                <xsd:element ref="ns2:fda848d0-6872-4d01-a8fb-de8ee4635c5bDispNam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745fcb-acba-4fe2-84db-a181863b3173"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test" ma:index="26" nillable="true" ma:displayName="test" ma:format="Dropdown" ma:internalName="test">
      <xsd:simpleType>
        <xsd:restriction base="dms:Unknown"/>
      </xsd:simpleType>
    </xsd:element>
    <xsd:element name="fda848d0-6872-4d01-a8fb-de8ee4635c5bCountryOrRegion" ma:index="27" nillable="true" ma:displayName="test: Country/Region" ma:internalName="CountryOrRegion" ma:readOnly="true">
      <xsd:simpleType>
        <xsd:restriction base="dms:Text"/>
      </xsd:simpleType>
    </xsd:element>
    <xsd:element name="fda848d0-6872-4d01-a8fb-de8ee4635c5bState" ma:index="28" nillable="true" ma:displayName="test: State" ma:internalName="State" ma:readOnly="true">
      <xsd:simpleType>
        <xsd:restriction base="dms:Text"/>
      </xsd:simpleType>
    </xsd:element>
    <xsd:element name="fda848d0-6872-4d01-a8fb-de8ee4635c5bCity" ma:index="29" nillable="true" ma:displayName="test: City" ma:internalName="City" ma:readOnly="true">
      <xsd:simpleType>
        <xsd:restriction base="dms:Text"/>
      </xsd:simpleType>
    </xsd:element>
    <xsd:element name="fda848d0-6872-4d01-a8fb-de8ee4635c5bPostalCode" ma:index="30" nillable="true" ma:displayName="test: Postal Code" ma:internalName="PostalCode" ma:readOnly="true">
      <xsd:simpleType>
        <xsd:restriction base="dms:Text"/>
      </xsd:simpleType>
    </xsd:element>
    <xsd:element name="fda848d0-6872-4d01-a8fb-de8ee4635c5bStreet" ma:index="31" nillable="true" ma:displayName="test: Street" ma:internalName="Street" ma:readOnly="true">
      <xsd:simpleType>
        <xsd:restriction base="dms:Text"/>
      </xsd:simpleType>
    </xsd:element>
    <xsd:element name="fda848d0-6872-4d01-a8fb-de8ee4635c5bGeoLoc" ma:index="32" nillable="true" ma:displayName="test: Coordinates" ma:internalName="GeoLoc" ma:readOnly="true">
      <xsd:simpleType>
        <xsd:restriction base="dms:Unknown"/>
      </xsd:simpleType>
    </xsd:element>
    <xsd:element name="fda848d0-6872-4d01-a8fb-de8ee4635c5bDispName" ma:index="33" nillable="true" ma:displayName="test: Name" ma:internalName="DispName" ma:readOnly="true">
      <xsd:simpleType>
        <xsd:restriction base="dms:Text"/>
      </xsd:simple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f4a544f-794c-4ace-950b-e93424860709}" ma:internalName="TaxCatchAll" ma:showField="CatchAllData" ma:web="6d6ce26d-438a-4f93-8ad7-b70bc8847f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D0B8E684-7516-47AC-9294-08AAE612A259}">
  <ds:schemaRefs>
    <ds:schemaRef ds:uri="6d6ce26d-438a-4f93-8ad7-b70bc8847f7f"/>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schemas.microsoft.com/sharepoint/v3"/>
    <ds:schemaRef ds:uri="http://purl.org/dc/dcmitype/"/>
    <ds:schemaRef ds:uri="b390c623-81a0-476f-984a-5b2ad478ef4f"/>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6936AB72-AFD9-41AA-8CC3-D4DF98CB62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40421</TotalTime>
  <Words>1986</Words>
  <Application>Microsoft Office PowerPoint</Application>
  <PresentationFormat>Widescreen</PresentationFormat>
  <Paragraphs>184</Paragraphs>
  <Slides>14</Slides>
  <Notes>14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14</vt:i4>
      </vt:variant>
    </vt:vector>
  </HeadingPairs>
  <TitlesOfParts>
    <vt:vector size="24" baseType="lpstr">
      <vt:lpstr>Arial</vt:lpstr>
      <vt:lpstr>Arial,Sans-Serif</vt:lpstr>
      <vt:lpstr>Calibri</vt:lpstr>
      <vt:lpstr>Calibri Light</vt:lpstr>
      <vt:lpstr>Courier New</vt:lpstr>
      <vt:lpstr>Helvetica</vt:lpstr>
      <vt:lpstr>Normal body copy page</vt:lpstr>
      <vt:lpstr>Custom Design</vt:lpstr>
      <vt:lpstr>3_Normal body copy page</vt:lpstr>
      <vt:lpstr>4_Normal body copy page</vt:lpstr>
      <vt:lpstr>Phonics is:</vt:lpstr>
      <vt:lpstr>Terminology</vt:lpstr>
      <vt:lpstr>Let’s say the Phase 5 sounds- watch video 2 mins</vt:lpstr>
      <vt:lpstr>This term we are teaching Phase 5- watch video 2 mins </vt:lpstr>
      <vt:lpstr>Reading words</vt:lpstr>
      <vt:lpstr>Tricky words- 3 mins- watch video </vt:lpstr>
      <vt:lpstr>Spelling </vt:lpstr>
      <vt:lpstr>Spelling</vt:lpstr>
      <vt:lpstr>How do we teach reading in books?</vt:lpstr>
      <vt:lpstr>Reading a book at the right level</vt:lpstr>
      <vt:lpstr>The most important thing you  can do is read with your child</vt:lpstr>
      <vt:lpstr>Read to your child</vt:lpstr>
      <vt:lpstr>Supporting your child with phonics  https://www.littlewandlelettersandsounds.org.uk/resources/for-parents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Mrs Simmons</cp:lastModifiedBy>
  <cp:revision>1066</cp:revision>
  <cp:lastPrinted>2021-11-08T18:32:12Z</cp:lastPrinted>
  <dcterms:modified xsi:type="dcterms:W3CDTF">2024-10-24T11:56:36Z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y fmtid="{D5CDD505-2E9C-101B-9397-08002B2CF9AE}" pid="3" name="MediaServiceImageTags">
    <vt:lpwstr/>
  </property>
</Properties>
</file>